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3.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4.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theme/theme5.xml" ContentType="application/vnd.openxmlformats-officedocument.theme+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theme/theme6.xml" ContentType="application/vnd.openxmlformats-officedocument.theme+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theme/theme7.xml" ContentType="application/vnd.openxmlformats-officedocument.theme+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theme/theme8.xml" ContentType="application/vnd.openxmlformats-officedocument.theme+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theme/theme9.xml" ContentType="application/vnd.openxmlformats-officedocument.theme+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709" r:id="rId2"/>
    <p:sldMasterId id="2147483745" r:id="rId3"/>
    <p:sldMasterId id="2147483781" r:id="rId4"/>
    <p:sldMasterId id="2147483826" r:id="rId5"/>
    <p:sldMasterId id="2147483970" r:id="rId6"/>
    <p:sldMasterId id="2147484013" r:id="rId7"/>
    <p:sldMasterId id="2147484051" r:id="rId8"/>
    <p:sldMasterId id="2147484088" r:id="rId9"/>
    <p:sldMasterId id="2147484127" r:id="rId10"/>
  </p:sldMasterIdLst>
  <p:notesMasterIdLst>
    <p:notesMasterId r:id="rId19"/>
  </p:notesMasterIdLst>
  <p:sldIdLst>
    <p:sldId id="256" r:id="rId11"/>
    <p:sldId id="290" r:id="rId12"/>
    <p:sldId id="343" r:id="rId13"/>
    <p:sldId id="344" r:id="rId14"/>
    <p:sldId id="345" r:id="rId15"/>
    <p:sldId id="1405" r:id="rId16"/>
    <p:sldId id="1404" r:id="rId17"/>
    <p:sldId id="289" r:id="rId18"/>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6FFF"/>
    <a:srgbClr val="276FFE"/>
    <a:srgbClr val="B3B3B2"/>
    <a:srgbClr val="B4B5B5"/>
    <a:srgbClr val="E7E7E7"/>
    <a:srgbClr val="EBEBEB"/>
    <a:srgbClr val="92D151"/>
    <a:srgbClr val="2B2C8A"/>
    <a:srgbClr val="F3821D"/>
    <a:srgbClr val="0317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266"/>
    <p:restoredTop sz="91407"/>
  </p:normalViewPr>
  <p:slideViewPr>
    <p:cSldViewPr snapToGrid="0" snapToObjects="1" showGuides="1">
      <p:cViewPr varScale="1">
        <p:scale>
          <a:sx n="171" d="100"/>
          <a:sy n="171" d="100"/>
        </p:scale>
        <p:origin x="1120" y="168"/>
      </p:cViewPr>
      <p:guideLst>
        <p:guide orient="horz" pos="1620"/>
        <p:guide pos="2880"/>
      </p:guideLst>
    </p:cSldViewPr>
  </p:slideViewPr>
  <p:outlineViewPr>
    <p:cViewPr>
      <p:scale>
        <a:sx n="33" d="100"/>
        <a:sy n="33" d="100"/>
      </p:scale>
      <p:origin x="0" y="-2912"/>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slide" Target="slides/slide8.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E012A-D992-5D42-B86E-AA2BC0764EE1}" type="datetimeFigureOut">
              <a:rPr lang="en-US" smtClean="0"/>
              <a:t>1/24/20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02FFD-07D4-5C4F-BD77-921008177348}" type="slidenum">
              <a:rPr lang="en-US" smtClean="0"/>
              <a:t>‹#›</a:t>
            </a:fld>
            <a:endParaRPr lang="en-US"/>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8675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3778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5260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48750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4.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image" Target="../media/image7.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5.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Master" Target="../slideMasters/slideMaster6.xml"/><Relationship Id="rId4" Type="http://schemas.openxmlformats.org/officeDocument/2006/relationships/image" Target="../media/image7.png"/></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9.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10.xml"/><Relationship Id="rId5" Type="http://schemas.openxmlformats.org/officeDocument/2006/relationships/image" Target="../media/image21.emf"/><Relationship Id="rId4" Type="http://schemas.microsoft.com/office/2007/relationships/hdphoto" Target="../media/hdphoto1.wdp"/></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599" y="244549"/>
            <a:ext cx="4114801" cy="4438575"/>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F83EA990-A2F5-4D44-95AB-0B1450A55BBA}"/>
              </a:ext>
            </a:extLst>
          </p:cNvPr>
          <p:cNvPicPr>
            <a:picLocks noChangeAspect="1"/>
          </p:cNvPicPr>
          <p:nvPr userDrawn="1"/>
        </p:nvPicPr>
        <p:blipFill>
          <a:blip r:embed="rId3"/>
          <a:stretch>
            <a:fillRect/>
          </a:stretch>
        </p:blipFill>
        <p:spPr>
          <a:xfrm>
            <a:off x="6540138" y="4275910"/>
            <a:ext cx="2606778" cy="1012920"/>
          </a:xfrm>
          <a:prstGeom prst="rect">
            <a:avLst/>
          </a:prstGeom>
        </p:spPr>
      </p:pic>
      <p:sp>
        <p:nvSpPr>
          <p:cNvPr id="5" name="Footer Placeholder 8">
            <a:extLst>
              <a:ext uri="{FF2B5EF4-FFF2-40B4-BE49-F238E27FC236}">
                <a16:creationId xmlns:a16="http://schemas.microsoft.com/office/drawing/2014/main" id="{309F47C7-8D3A-E54B-A3AB-8E3DCB82909E}"/>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827779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7816068E-5E0D-8349-97BF-02899885929D}"/>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7079856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876CB503-3687-5244-A21C-8309ECE3E8E5}"/>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31714751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8">
            <a:extLst>
              <a:ext uri="{FF2B5EF4-FFF2-40B4-BE49-F238E27FC236}">
                <a16:creationId xmlns:a16="http://schemas.microsoft.com/office/drawing/2014/main" id="{DFD8424A-291F-0F4F-A2BD-BDE62752F4F0}"/>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03676729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B9210D40-44D5-1645-BE5B-44AC32BB8B96}"/>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26559850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97103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
        <p:nvSpPr>
          <p:cNvPr id="7" name="Footer Placeholder 8">
            <a:extLst>
              <a:ext uri="{FF2B5EF4-FFF2-40B4-BE49-F238E27FC236}">
                <a16:creationId xmlns:a16="http://schemas.microsoft.com/office/drawing/2014/main" id="{82913F85-F0A5-504D-B070-EEF1DE75C5CD}"/>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75465840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
        <p:nvSpPr>
          <p:cNvPr id="6" name="Footer Placeholder 8">
            <a:extLst>
              <a:ext uri="{FF2B5EF4-FFF2-40B4-BE49-F238E27FC236}">
                <a16:creationId xmlns:a16="http://schemas.microsoft.com/office/drawing/2014/main" id="{D8A3775A-6329-1046-B6BA-C5E9DE06FC8D}"/>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35866742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8001" t="20400" r="17675" b="20719"/>
          <a:stretch/>
        </p:blipFill>
        <p:spPr>
          <a:xfrm>
            <a:off x="3301999" y="1467993"/>
            <a:ext cx="2555371" cy="2192783"/>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15172" t="28443" r="13568" b="27421"/>
          <a:stretch/>
        </p:blipFill>
        <p:spPr>
          <a:xfrm>
            <a:off x="7410684" y="4584701"/>
            <a:ext cx="1620427" cy="470448"/>
          </a:xfrm>
          <a:prstGeom prst="rect">
            <a:avLst/>
          </a:prstGeom>
        </p:spPr>
      </p:pic>
      <p:sp>
        <p:nvSpPr>
          <p:cNvPr id="10" name="Footer Placeholder 8">
            <a:extLst>
              <a:ext uri="{FF2B5EF4-FFF2-40B4-BE49-F238E27FC236}">
                <a16:creationId xmlns:a16="http://schemas.microsoft.com/office/drawing/2014/main" id="{E6965A41-89A9-0844-8B9D-F5884EF85777}"/>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22723818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
        <p:nvSpPr>
          <p:cNvPr id="6" name="Footer Placeholder 8">
            <a:extLst>
              <a:ext uri="{FF2B5EF4-FFF2-40B4-BE49-F238E27FC236}">
                <a16:creationId xmlns:a16="http://schemas.microsoft.com/office/drawing/2014/main" id="{BF408EDE-8482-ED49-B1CB-6EE33F88C031}"/>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96628454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a:extLst>
              <a:ext uri="{FF2B5EF4-FFF2-40B4-BE49-F238E27FC236}">
                <a16:creationId xmlns:a16="http://schemas.microsoft.com/office/drawing/2014/main" id="{B2D8552E-C57A-5845-8947-4867EC1F4706}"/>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4259882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dirty="0"/>
              <a:t>Click to edit Master text styles</a:t>
            </a:r>
          </a:p>
        </p:txBody>
      </p:sp>
      <p:sp>
        <p:nvSpPr>
          <p:cNvPr id="6" name="Footer Placeholder 8">
            <a:extLst>
              <a:ext uri="{FF2B5EF4-FFF2-40B4-BE49-F238E27FC236}">
                <a16:creationId xmlns:a16="http://schemas.microsoft.com/office/drawing/2014/main" id="{EC363287-72BD-E249-85EB-A34442D349D4}"/>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080506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07F4C7D4-8774-2F46-8963-C0756275D143}"/>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70158238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
        <p:nvSpPr>
          <p:cNvPr id="7" name="Footer Placeholder 8">
            <a:extLst>
              <a:ext uri="{FF2B5EF4-FFF2-40B4-BE49-F238E27FC236}">
                <a16:creationId xmlns:a16="http://schemas.microsoft.com/office/drawing/2014/main" id="{94468341-82D1-6749-AAF9-AEAF047FD3FB}"/>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95690891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9DAF1A93-4E4D-2947-8230-EBB3FAF156CA}"/>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26315244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63B6847C-A408-A54E-9BDD-9B52B0C817F9}"/>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13428032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
        <p:nvSpPr>
          <p:cNvPr id="7" name="Footer Placeholder 8">
            <a:extLst>
              <a:ext uri="{FF2B5EF4-FFF2-40B4-BE49-F238E27FC236}">
                <a16:creationId xmlns:a16="http://schemas.microsoft.com/office/drawing/2014/main" id="{5D84634D-525A-2041-9AE4-30A529B73092}"/>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63713827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a:extLst>
              <a:ext uri="{FF2B5EF4-FFF2-40B4-BE49-F238E27FC236}">
                <a16:creationId xmlns:a16="http://schemas.microsoft.com/office/drawing/2014/main" id="{3A5EB90E-35B1-F742-AE1D-852C54E1012F}"/>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02955759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a:extLst>
              <a:ext uri="{FF2B5EF4-FFF2-40B4-BE49-F238E27FC236}">
                <a16:creationId xmlns:a16="http://schemas.microsoft.com/office/drawing/2014/main" id="{A6307D9E-7852-0A48-A39A-A164D8C1C89F}"/>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49878890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a:extLst>
              <a:ext uri="{FF2B5EF4-FFF2-40B4-BE49-F238E27FC236}">
                <a16:creationId xmlns:a16="http://schemas.microsoft.com/office/drawing/2014/main" id="{BD1EA239-6E1A-8841-953A-BAA7EE13D14E}"/>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6186299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a:extLst>
              <a:ext uri="{FF2B5EF4-FFF2-40B4-BE49-F238E27FC236}">
                <a16:creationId xmlns:a16="http://schemas.microsoft.com/office/drawing/2014/main" id="{791D21EA-6008-744D-B868-81834CAE4DD2}"/>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71697582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9" name="Footer Placeholder 8">
            <a:extLst>
              <a:ext uri="{FF2B5EF4-FFF2-40B4-BE49-F238E27FC236}">
                <a16:creationId xmlns:a16="http://schemas.microsoft.com/office/drawing/2014/main" id="{1D42B3C5-0671-1A49-923B-5DBA6FD31718}"/>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47497645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10" name="Footer Placeholder 8">
            <a:extLst>
              <a:ext uri="{FF2B5EF4-FFF2-40B4-BE49-F238E27FC236}">
                <a16:creationId xmlns:a16="http://schemas.microsoft.com/office/drawing/2014/main" id="{A534371A-1895-9945-BCBD-9F8C80711DBF}"/>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5255754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a:extLst>
              <a:ext uri="{FF2B5EF4-FFF2-40B4-BE49-F238E27FC236}">
                <a16:creationId xmlns:a16="http://schemas.microsoft.com/office/drawing/2014/main" id="{55772498-4AEC-0E46-B36D-A64F5C382860}"/>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80985543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7CA39BBE-0E98-AC40-9237-303A0EB49B6D}"/>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53979721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8" name="Footer Placeholder 8">
            <a:extLst>
              <a:ext uri="{FF2B5EF4-FFF2-40B4-BE49-F238E27FC236}">
                <a16:creationId xmlns:a16="http://schemas.microsoft.com/office/drawing/2014/main" id="{BEE428DC-2405-5446-A3D6-2FBE05DC76FA}"/>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4632889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6" name="Footer Placeholder 8">
            <a:extLst>
              <a:ext uri="{FF2B5EF4-FFF2-40B4-BE49-F238E27FC236}">
                <a16:creationId xmlns:a16="http://schemas.microsoft.com/office/drawing/2014/main" id="{B8B9715B-F264-3840-BED1-BCC760D2B14D}"/>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26064124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357A97C0-AE06-C841-A532-81D2AC47B1CB}"/>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52372660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FC12D2AF-931C-4F49-AE8C-83B968A62FD9}"/>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88508163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9" name="Footer Placeholder 8">
            <a:extLst>
              <a:ext uri="{FF2B5EF4-FFF2-40B4-BE49-F238E27FC236}">
                <a16:creationId xmlns:a16="http://schemas.microsoft.com/office/drawing/2014/main" id="{3AABAA19-4AD8-4A47-A4D7-374FC10CBC1F}"/>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74081206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3">
            <a:extLst>
              <a:ext uri="{FF2B5EF4-FFF2-40B4-BE49-F238E27FC236}">
                <a16:creationId xmlns:a16="http://schemas.microsoft.com/office/drawing/2014/main" id="{0B880F47-1529-744C-BAD8-31FE4B29FE77}"/>
              </a:ext>
            </a:extLst>
          </p:cNvPr>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86560756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dirty="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3">
            <a:extLst>
              <a:ext uri="{FF2B5EF4-FFF2-40B4-BE49-F238E27FC236}">
                <a16:creationId xmlns:a16="http://schemas.microsoft.com/office/drawing/2014/main" id="{C8287596-E844-564E-AB0A-B2553847F201}"/>
              </a:ext>
            </a:extLst>
          </p:cNvPr>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200514917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8">
            <a:extLst>
              <a:ext uri="{FF2B5EF4-FFF2-40B4-BE49-F238E27FC236}">
                <a16:creationId xmlns:a16="http://schemas.microsoft.com/office/drawing/2014/main" id="{256F9103-96AE-854D-9E53-83EA3107A1D9}"/>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8132866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4826480"/>
            <a:ext cx="6400800" cy="137160"/>
          </a:xfrm>
          <a:prstGeom prst="rect">
            <a:avLst/>
          </a:prstGeom>
        </p:spPr>
        <p:txBody>
          <a:bodyPr/>
          <a:lstStyle>
            <a:lvl1pPr>
              <a:defRPr>
                <a:solidFill>
                  <a:schemeClr val="bg2"/>
                </a:solidFill>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0912059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296D627A-88CE-CF42-B2D5-EC8DA51A7B39}"/>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28195355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4826480"/>
            <a:ext cx="6400800" cy="137160"/>
          </a:xfrm>
          <a:prstGeom prst="rect">
            <a:avLst/>
          </a:prstGeom>
        </p:spPr>
        <p:txBody>
          <a:bodyPr/>
          <a:lstStyle>
            <a:lvl1pPr>
              <a:defRPr>
                <a:solidFill>
                  <a:schemeClr val="bg2"/>
                </a:solidFill>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38780416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a:extLst>
              <a:ext uri="{FF2B5EF4-FFF2-40B4-BE49-F238E27FC236}">
                <a16:creationId xmlns:a16="http://schemas.microsoft.com/office/drawing/2014/main" id="{9CF30694-2291-9B45-9E9D-8D592C9D0A3D}"/>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21173251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72E1BDC1-B6FC-4A43-BB2C-1C88DF0E4C4B}"/>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20789249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a:extLst>
              <a:ext uri="{FF2B5EF4-FFF2-40B4-BE49-F238E27FC236}">
                <a16:creationId xmlns:a16="http://schemas.microsoft.com/office/drawing/2014/main" id="{8735E22C-FFCF-8B44-983D-8F056B8B808D}"/>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9320256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
        <p:nvSpPr>
          <p:cNvPr id="8" name="Footer Placeholder 8">
            <a:extLst>
              <a:ext uri="{FF2B5EF4-FFF2-40B4-BE49-F238E27FC236}">
                <a16:creationId xmlns:a16="http://schemas.microsoft.com/office/drawing/2014/main" id="{C5096EA3-7BEA-5846-B822-0AB77371C693}"/>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93998171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9FE5F283-6226-E247-9FE2-E20A4012A33B}"/>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38294305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8">
            <a:extLst>
              <a:ext uri="{FF2B5EF4-FFF2-40B4-BE49-F238E27FC236}">
                <a16:creationId xmlns:a16="http://schemas.microsoft.com/office/drawing/2014/main" id="{D203E383-9808-0940-9C88-F36639824869}"/>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90848113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2C930FDD-BB39-014A-AB6B-BC0DDB1CDC02}"/>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23365535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42796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
        <p:nvSpPr>
          <p:cNvPr id="7" name="Footer Placeholder 8">
            <a:extLst>
              <a:ext uri="{FF2B5EF4-FFF2-40B4-BE49-F238E27FC236}">
                <a16:creationId xmlns:a16="http://schemas.microsoft.com/office/drawing/2014/main" id="{61493507-0225-F941-A2C0-6E7B64B4B622}"/>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5957987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8">
            <a:extLst>
              <a:ext uri="{FF2B5EF4-FFF2-40B4-BE49-F238E27FC236}">
                <a16:creationId xmlns:a16="http://schemas.microsoft.com/office/drawing/2014/main" id="{36E1A4E0-2661-9F4D-872B-F0B4D83FBA7B}"/>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8990130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
        <p:nvSpPr>
          <p:cNvPr id="6" name="Footer Placeholder 8">
            <a:extLst>
              <a:ext uri="{FF2B5EF4-FFF2-40B4-BE49-F238E27FC236}">
                <a16:creationId xmlns:a16="http://schemas.microsoft.com/office/drawing/2014/main" id="{7CCA17BC-3397-D34D-B420-8B09B6AB90A3}"/>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8968867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x">
  <p:cSld name="Cov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 name="Title Text"/>
          <p:cNvSpPr txBox="1">
            <a:spLocks noGrp="1"/>
          </p:cNvSpPr>
          <p:nvPr>
            <p:ph type="title"/>
          </p:nvPr>
        </p:nvSpPr>
        <p:spPr>
          <a:xfrm>
            <a:off x="228599" y="244549"/>
            <a:ext cx="4114802" cy="4438575"/>
          </a:xfrm>
          <a:prstGeom prst="rect">
            <a:avLst/>
          </a:prstGeom>
        </p:spPr>
        <p:txBody>
          <a:bodyPr>
            <a:normAutofit/>
          </a:bodyPr>
          <a:lstStyle/>
          <a:p>
            <a:r>
              <a:t>Title Text</a:t>
            </a:r>
          </a:p>
        </p:txBody>
      </p:sp>
      <p:pic>
        <p:nvPicPr>
          <p:cNvPr id="12" name="Picture 9" descr="Picture 9"/>
          <p:cNvPicPr>
            <a:picLocks noChangeAspect="1"/>
          </p:cNvPicPr>
          <p:nvPr/>
        </p:nvPicPr>
        <p:blipFill>
          <a:blip r:embed="rId3"/>
          <a:stretch>
            <a:fillRect/>
          </a:stretch>
        </p:blipFill>
        <p:spPr>
          <a:xfrm>
            <a:off x="6540138" y="4275909"/>
            <a:ext cx="2606779" cy="1012921"/>
          </a:xfrm>
          <a:prstGeom prst="rect">
            <a:avLst/>
          </a:prstGeom>
          <a:ln w="12700">
            <a:miter lim="400000"/>
          </a:ln>
        </p:spPr>
      </p:pic>
      <p:sp>
        <p:nvSpPr>
          <p:cNvPr id="13"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96196937"/>
      </p:ext>
    </p:extLst>
  </p:cSld>
  <p:clrMapOvr>
    <a:masterClrMapping/>
  </p:clrMapOvr>
  <p:transition spd="med"/>
</p:sldLayout>
</file>

<file path=ppt/slideLayouts/slideLayout142.xml><?xml version="1.0" encoding="utf-8"?>
<p:sldLayout xmlns:a="http://schemas.openxmlformats.org/drawingml/2006/main" xmlns:r="http://schemas.openxmlformats.org/officeDocument/2006/relationships" xmlns:p="http://schemas.openxmlformats.org/presentationml/2006/main" type="tx">
  <p:cSld name="Divider (with page contents)">
    <p:spTree>
      <p:nvGrpSpPr>
        <p:cNvPr id="1" name=""/>
        <p:cNvGrpSpPr/>
        <p:nvPr/>
      </p:nvGrpSpPr>
      <p:grpSpPr>
        <a:xfrm>
          <a:off x="0" y="0"/>
          <a:ext cx="0" cy="0"/>
          <a:chOff x="0" y="0"/>
          <a:chExt cx="0" cy="0"/>
        </a:xfrm>
      </p:grpSpPr>
      <p:sp>
        <p:nvSpPr>
          <p:cNvPr id="28" name="Title Text"/>
          <p:cNvSpPr txBox="1">
            <a:spLocks noGrp="1"/>
          </p:cNvSpPr>
          <p:nvPr>
            <p:ph type="title"/>
          </p:nvPr>
        </p:nvSpPr>
        <p:spPr>
          <a:xfrm>
            <a:off x="228600" y="201168"/>
            <a:ext cx="4114800" cy="855726"/>
          </a:xfrm>
          <a:prstGeom prst="rect">
            <a:avLst/>
          </a:prstGeom>
        </p:spPr>
        <p:txBody>
          <a:bodyPr>
            <a:normAutofit/>
          </a:bodyPr>
          <a:lstStyle/>
          <a:p>
            <a:r>
              <a:t>Title Text</a:t>
            </a:r>
          </a:p>
        </p:txBody>
      </p:sp>
      <p:sp>
        <p:nvSpPr>
          <p:cNvPr id="2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0"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200" algn="r"/>
              </a:tabLst>
            </a:lvl1pPr>
            <a:lvl2pPr marL="0" indent="0">
              <a:spcBef>
                <a:spcPts val="0"/>
              </a:spcBef>
              <a:buSzTx/>
              <a:buNone/>
              <a:tabLst>
                <a:tab pos="4013200" algn="r"/>
              </a:tabLst>
            </a:lvl2pPr>
            <a:lvl3pPr marL="0" indent="0">
              <a:spcBef>
                <a:spcPts val="0"/>
              </a:spcBef>
              <a:buSzTx/>
              <a:buNone/>
              <a:tabLst>
                <a:tab pos="4013200" algn="r"/>
              </a:tabLst>
            </a:lvl3pPr>
            <a:lvl4pPr marL="0" indent="0">
              <a:spcBef>
                <a:spcPts val="0"/>
              </a:spcBef>
              <a:buSzTx/>
              <a:buNone/>
              <a:tabLst>
                <a:tab pos="4013200" algn="r"/>
              </a:tabLst>
            </a:lvl4pPr>
            <a:lvl5pPr marL="0" indent="0">
              <a:spcBef>
                <a:spcPts val="0"/>
              </a:spcBef>
              <a:buSzTx/>
              <a:buNone/>
              <a:tabLst>
                <a:tab pos="4013200" algn="r"/>
              </a:tabLst>
            </a:lvl5pPr>
          </a:lstStyle>
          <a:p>
            <a:r>
              <a:t>Body Level One</a:t>
            </a:r>
          </a:p>
          <a:p>
            <a:pPr lvl="1"/>
            <a:r>
              <a:t>Body Level Two</a:t>
            </a:r>
          </a:p>
          <a:p>
            <a:pPr lvl="2"/>
            <a:r>
              <a:t>Body Level Three</a:t>
            </a:r>
          </a:p>
          <a:p>
            <a:pPr lvl="3"/>
            <a:r>
              <a:t>Body Level Four</a:t>
            </a:r>
          </a:p>
          <a:p>
            <a:pPr lvl="4"/>
            <a:r>
              <a:t>Body Level Five</a:t>
            </a:r>
          </a:p>
        </p:txBody>
      </p:sp>
      <p:sp>
        <p:nvSpPr>
          <p:cNvPr id="31" name="Text Placeholder 6"/>
          <p:cNvSpPr>
            <a:spLocks noGrp="1"/>
          </p:cNvSpPr>
          <p:nvPr>
            <p:ph type="body" sz="half" idx="13"/>
          </p:nvPr>
        </p:nvSpPr>
        <p:spPr>
          <a:xfrm>
            <a:off x="4800600" y="1123950"/>
            <a:ext cx="4114800" cy="3584448"/>
          </a:xfrm>
          <a:prstGeom prst="rect">
            <a:avLst/>
          </a:prstGeom>
        </p:spPr>
        <p:txBody>
          <a:bodyPr>
            <a:normAutofit/>
          </a:bodyPr>
          <a:lstStyle/>
          <a:p>
            <a:pPr>
              <a:tabLst>
                <a:tab pos="4013200" algn="r"/>
              </a:tabLst>
            </a:pPr>
            <a:endParaRPr/>
          </a:p>
        </p:txBody>
      </p:sp>
    </p:spTree>
    <p:extLst>
      <p:ext uri="{BB962C8B-B14F-4D97-AF65-F5344CB8AC3E}">
        <p14:creationId xmlns:p14="http://schemas.microsoft.com/office/powerpoint/2010/main" val="4245085006"/>
      </p:ext>
    </p:extLst>
  </p:cSld>
  <p:clrMapOvr>
    <a:masterClrMapping/>
  </p:clrMapOvr>
  <p:transition spd="med"/>
</p:sldLayout>
</file>

<file path=ppt/slideLayouts/slideLayout143.xml><?xml version="1.0" encoding="utf-8"?>
<p:sldLayout xmlns:a="http://schemas.openxmlformats.org/drawingml/2006/main" xmlns:r="http://schemas.openxmlformats.org/officeDocument/2006/relationships" xmlns:p="http://schemas.openxmlformats.org/presentationml/2006/main" type="tx">
  <p:cSld name="fact, number">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28600" y="210311"/>
            <a:ext cx="4114800" cy="1003809"/>
          </a:xfrm>
          <a:prstGeom prst="rect">
            <a:avLst/>
          </a:prstGeom>
        </p:spPr>
        <p:txBody>
          <a:bodyPr>
            <a:normAutofit/>
          </a:bodyPr>
          <a:lstStyle>
            <a:lvl1pPr>
              <a:defRPr sz="1600"/>
            </a:lvl1pPr>
          </a:lstStyle>
          <a:p>
            <a:r>
              <a:t>Title Text</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0" name="Body Level One…"/>
          <p:cNvSpPr txBox="1">
            <a:spLocks noGrp="1"/>
          </p:cNvSpPr>
          <p:nvPr>
            <p:ph type="body" sz="half" idx="1"/>
          </p:nvPr>
        </p:nvSpPr>
        <p:spPr>
          <a:xfrm>
            <a:off x="144375" y="1015682"/>
            <a:ext cx="4114801" cy="3108962"/>
          </a:xfrm>
          <a:prstGeom prst="rect">
            <a:avLst/>
          </a:prstGeom>
        </p:spPr>
        <p:txBody>
          <a:bodyPr>
            <a:normAutofit/>
          </a:bodyPr>
          <a:lstStyle>
            <a:lvl1pPr>
              <a:lnSpc>
                <a:spcPct val="90000"/>
              </a:lnSpc>
              <a:spcBef>
                <a:spcPts val="0"/>
              </a:spcBef>
              <a:defRPr sz="9600" b="1"/>
            </a:lvl1pPr>
            <a:lvl2pPr marL="1186546" indent="-1186546">
              <a:lnSpc>
                <a:spcPct val="90000"/>
              </a:lnSpc>
              <a:spcBef>
                <a:spcPts val="0"/>
              </a:spcBef>
              <a:defRPr sz="9600" b="1"/>
            </a:lvl2pPr>
            <a:lvl3pPr marL="1410383" indent="-1186546">
              <a:lnSpc>
                <a:spcPct val="90000"/>
              </a:lnSpc>
              <a:spcBef>
                <a:spcPts val="0"/>
              </a:spcBef>
              <a:defRPr sz="9600" b="1"/>
            </a:lvl3pPr>
            <a:lvl4pPr marL="1611085" indent="-1153885">
              <a:lnSpc>
                <a:spcPct val="90000"/>
              </a:lnSpc>
              <a:spcBef>
                <a:spcPts val="0"/>
              </a:spcBef>
              <a:defRPr sz="9600" b="1"/>
            </a:lvl4pPr>
            <a:lvl5pPr marL="1816783" indent="-1186546">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4292861840"/>
      </p:ext>
    </p:extLst>
  </p:cSld>
  <p:clrMapOvr>
    <a:masterClrMapping/>
  </p:clrMapOvr>
  <p:transition spd="med"/>
</p:sldLayout>
</file>

<file path=ppt/slideLayouts/slideLayout144.xml><?xml version="1.0" encoding="utf-8"?>
<p:sldLayout xmlns:a="http://schemas.openxmlformats.org/drawingml/2006/main" xmlns:r="http://schemas.openxmlformats.org/officeDocument/2006/relationships" xmlns:p="http://schemas.openxmlformats.org/presentationml/2006/main" type="tx">
  <p:cSld name="fact, number, half-image (bleeds)">
    <p:spTree>
      <p:nvGrpSpPr>
        <p:cNvPr id="1" name=""/>
        <p:cNvGrpSpPr/>
        <p:nvPr/>
      </p:nvGrpSpPr>
      <p:grpSpPr>
        <a:xfrm>
          <a:off x="0" y="0"/>
          <a:ext cx="0" cy="0"/>
          <a:chOff x="0" y="0"/>
          <a:chExt cx="0" cy="0"/>
        </a:xfrm>
      </p:grpSpPr>
      <p:sp>
        <p:nvSpPr>
          <p:cNvPr id="47" name="Title Text"/>
          <p:cNvSpPr txBox="1">
            <a:spLocks noGrp="1"/>
          </p:cNvSpPr>
          <p:nvPr>
            <p:ph type="title"/>
          </p:nvPr>
        </p:nvSpPr>
        <p:spPr>
          <a:xfrm>
            <a:off x="228600" y="210311"/>
            <a:ext cx="4114800" cy="1003809"/>
          </a:xfrm>
          <a:prstGeom prst="rect">
            <a:avLst/>
          </a:prstGeom>
        </p:spPr>
        <p:txBody>
          <a:bodyPr>
            <a:normAutofit/>
          </a:bodyPr>
          <a:lstStyle>
            <a:lvl1pPr>
              <a:defRPr sz="1600"/>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9" name="Body Level One…"/>
          <p:cNvSpPr txBox="1">
            <a:spLocks noGrp="1"/>
          </p:cNvSpPr>
          <p:nvPr>
            <p:ph type="body" sz="half" idx="1"/>
          </p:nvPr>
        </p:nvSpPr>
        <p:spPr>
          <a:xfrm>
            <a:off x="144375" y="1015682"/>
            <a:ext cx="4114801" cy="3108962"/>
          </a:xfrm>
          <a:prstGeom prst="rect">
            <a:avLst/>
          </a:prstGeom>
        </p:spPr>
        <p:txBody>
          <a:bodyPr>
            <a:normAutofit/>
          </a:bodyPr>
          <a:lstStyle>
            <a:lvl1pPr>
              <a:lnSpc>
                <a:spcPct val="90000"/>
              </a:lnSpc>
              <a:spcBef>
                <a:spcPts val="0"/>
              </a:spcBef>
              <a:defRPr sz="9600" b="1"/>
            </a:lvl1pPr>
            <a:lvl2pPr marL="1186546" indent="-1186546">
              <a:lnSpc>
                <a:spcPct val="90000"/>
              </a:lnSpc>
              <a:spcBef>
                <a:spcPts val="0"/>
              </a:spcBef>
              <a:defRPr sz="9600" b="1"/>
            </a:lvl2pPr>
            <a:lvl3pPr marL="1410383" indent="-1186546">
              <a:lnSpc>
                <a:spcPct val="90000"/>
              </a:lnSpc>
              <a:spcBef>
                <a:spcPts val="0"/>
              </a:spcBef>
              <a:defRPr sz="9600" b="1"/>
            </a:lvl3pPr>
            <a:lvl4pPr marL="1611085" indent="-1153885">
              <a:lnSpc>
                <a:spcPct val="90000"/>
              </a:lnSpc>
              <a:spcBef>
                <a:spcPts val="0"/>
              </a:spcBef>
              <a:defRPr sz="9600" b="1"/>
            </a:lvl4pPr>
            <a:lvl5pPr marL="1816783" indent="-1186546">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
        <p:nvSpPr>
          <p:cNvPr id="50"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4046382524"/>
      </p:ext>
    </p:extLst>
  </p:cSld>
  <p:clrMapOvr>
    <a:masterClrMapping/>
  </p:clrMapOvr>
  <p:transition spd="med"/>
</p:sldLayout>
</file>

<file path=ppt/slideLayouts/slideLayout145.xml><?xml version="1.0" encoding="utf-8"?>
<p:sldLayout xmlns:a="http://schemas.openxmlformats.org/drawingml/2006/main" xmlns:r="http://schemas.openxmlformats.org/officeDocument/2006/relationships" xmlns:p="http://schemas.openxmlformats.org/presentationml/2006/main" type="tx">
  <p:cSld name="big text">
    <p:spTree>
      <p:nvGrpSpPr>
        <p:cNvPr id="1" name=""/>
        <p:cNvGrpSpPr/>
        <p:nvPr/>
      </p:nvGrpSpPr>
      <p:grpSpPr>
        <a:xfrm>
          <a:off x="0" y="0"/>
          <a:ext cx="0" cy="0"/>
          <a:chOff x="0" y="0"/>
          <a:chExt cx="0" cy="0"/>
        </a:xfrm>
      </p:grpSpPr>
      <p:sp>
        <p:nvSpPr>
          <p:cNvPr id="57" name="Title Text"/>
          <p:cNvSpPr txBox="1">
            <a:spLocks noGrp="1"/>
          </p:cNvSpPr>
          <p:nvPr>
            <p:ph type="title"/>
          </p:nvPr>
        </p:nvSpPr>
        <p:spPr>
          <a:xfrm>
            <a:off x="156408" y="84701"/>
            <a:ext cx="8686801" cy="4473576"/>
          </a:xfrm>
          <a:prstGeom prst="rect">
            <a:avLst/>
          </a:prstGeom>
        </p:spPr>
        <p:txBody>
          <a:bodyPr>
            <a:normAutofit/>
          </a:bodyPr>
          <a:lstStyle>
            <a:lvl1pPr>
              <a:defRPr sz="9600" b="1"/>
            </a:lvl1p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4878095"/>
      </p:ext>
    </p:extLst>
  </p:cSld>
  <p:clrMapOvr>
    <a:masterClrMapping/>
  </p:clrMapOvr>
  <p:transition spd="med"/>
</p:sldLayout>
</file>

<file path=ppt/slideLayouts/slideLayout146.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65" name="Title Text"/>
          <p:cNvSpPr txBox="1">
            <a:spLocks noGrp="1"/>
          </p:cNvSpPr>
          <p:nvPr>
            <p:ph type="title"/>
          </p:nvPr>
        </p:nvSpPr>
        <p:spPr>
          <a:xfrm>
            <a:off x="228600" y="201168"/>
            <a:ext cx="5187463" cy="4520806"/>
          </a:xfrm>
          <a:prstGeom prst="rect">
            <a:avLst/>
          </a:prstGeom>
        </p:spPr>
        <p:txBody>
          <a:bodyPr>
            <a:normAutofit/>
          </a:bodyPr>
          <a:lstStyle>
            <a:lvl1pPr marL="117475" indent="-117475"/>
          </a:lstStyle>
          <a:p>
            <a:r>
              <a:t>Title Text</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75705576"/>
      </p:ext>
    </p:extLst>
  </p:cSld>
  <p:clrMapOvr>
    <a:masterClrMapping/>
  </p:clrMapOvr>
  <p:transition spd="med"/>
</p:sldLayout>
</file>

<file path=ppt/slideLayouts/slideLayout147.xml><?xml version="1.0" encoding="utf-8"?>
<p:sldLayout xmlns:a="http://schemas.openxmlformats.org/drawingml/2006/main" xmlns:r="http://schemas.openxmlformats.org/officeDocument/2006/relationships" xmlns:p="http://schemas.openxmlformats.org/presentationml/2006/main" type="tx">
  <p:cSld name="section, title, text">
    <p:spTree>
      <p:nvGrpSpPr>
        <p:cNvPr id="1" name=""/>
        <p:cNvGrpSpPr/>
        <p:nvPr/>
      </p:nvGrpSpPr>
      <p:grpSpPr>
        <a:xfrm>
          <a:off x="0" y="0"/>
          <a:ext cx="0" cy="0"/>
          <a:chOff x="0" y="0"/>
          <a:chExt cx="0" cy="0"/>
        </a:xfrm>
      </p:grpSpPr>
      <p:sp>
        <p:nvSpPr>
          <p:cNvPr id="73" name="Title Text"/>
          <p:cNvSpPr txBox="1">
            <a:spLocks noGrp="1"/>
          </p:cNvSpPr>
          <p:nvPr>
            <p:ph type="title"/>
          </p:nvPr>
        </p:nvSpPr>
        <p:spPr>
          <a:xfrm>
            <a:off x="228600" y="411480"/>
            <a:ext cx="4114800" cy="4328051"/>
          </a:xfrm>
          <a:prstGeom prst="rect">
            <a:avLst/>
          </a:prstGeom>
        </p:spPr>
        <p:txBody>
          <a:bodyPr>
            <a:normAutofit/>
          </a:bodyPr>
          <a:lstStyle/>
          <a:p>
            <a:r>
              <a:t>Title Text</a:t>
            </a:r>
          </a:p>
        </p:txBody>
      </p:sp>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5" name="Body Level One…"/>
          <p:cNvSpPr txBox="1">
            <a:spLocks noGrp="1"/>
          </p:cNvSpPr>
          <p:nvPr>
            <p:ph type="body" sz="half" idx="1"/>
          </p:nvPr>
        </p:nvSpPr>
        <p:spPr>
          <a:xfrm>
            <a:off x="4800600" y="493776"/>
            <a:ext cx="4114800" cy="419973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76" name="Text Placeholder 11"/>
          <p:cNvSpPr>
            <a:spLocks noGrp="1"/>
          </p:cNvSpPr>
          <p:nvPr>
            <p:ph type="body" sz="quarter" idx="13"/>
          </p:nvPr>
        </p:nvSpPr>
        <p:spPr>
          <a:xfrm>
            <a:off x="228600" y="200562"/>
            <a:ext cx="4114800" cy="300039"/>
          </a:xfrm>
          <a:prstGeom prst="rect">
            <a:avLst/>
          </a:prstGeom>
        </p:spPr>
        <p:txBody>
          <a:bodyPr>
            <a:normAutofit/>
          </a:bodyPr>
          <a:lstStyle/>
          <a:p>
            <a:pPr>
              <a:defRPr sz="1100"/>
            </a:pPr>
            <a:endParaRPr/>
          </a:p>
        </p:txBody>
      </p:sp>
    </p:spTree>
    <p:extLst>
      <p:ext uri="{BB962C8B-B14F-4D97-AF65-F5344CB8AC3E}">
        <p14:creationId xmlns:p14="http://schemas.microsoft.com/office/powerpoint/2010/main" val="257918939"/>
      </p:ext>
    </p:extLst>
  </p:cSld>
  <p:clrMapOvr>
    <a:masterClrMapping/>
  </p:clrMapOvr>
  <p:transition spd="med"/>
</p:sldLayout>
</file>

<file path=ppt/slideLayouts/slideLayout148.xml><?xml version="1.0" encoding="utf-8"?>
<p:sldLayout xmlns:a="http://schemas.openxmlformats.org/drawingml/2006/main" xmlns:r="http://schemas.openxmlformats.org/officeDocument/2006/relationships" xmlns:p="http://schemas.openxmlformats.org/presentationml/2006/main" type="tx">
  <p:cSld name="title, text (two columns)">
    <p:spTree>
      <p:nvGrpSpPr>
        <p:cNvPr id="1" name=""/>
        <p:cNvGrpSpPr/>
        <p:nvPr/>
      </p:nvGrpSpPr>
      <p:grpSpPr>
        <a:xfrm>
          <a:off x="0" y="0"/>
          <a:ext cx="0" cy="0"/>
          <a:chOff x="0" y="0"/>
          <a:chExt cx="0" cy="0"/>
        </a:xfrm>
      </p:grpSpPr>
      <p:sp>
        <p:nvSpPr>
          <p:cNvPr id="83" name="Title Text"/>
          <p:cNvSpPr txBox="1">
            <a:spLocks noGrp="1"/>
          </p:cNvSpPr>
          <p:nvPr>
            <p:ph type="title"/>
          </p:nvPr>
        </p:nvSpPr>
        <p:spPr>
          <a:xfrm>
            <a:off x="228600" y="201168"/>
            <a:ext cx="4114800" cy="959359"/>
          </a:xfrm>
          <a:prstGeom prst="rect">
            <a:avLst/>
          </a:prstGeom>
        </p:spPr>
        <p:txBody>
          <a:bodyPr>
            <a:normAutofit/>
          </a:bodyPr>
          <a:lstStyle/>
          <a:p>
            <a:r>
              <a:t>Title Text</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5" name="Body Level One…"/>
          <p:cNvSpPr txBox="1">
            <a:spLocks noGrp="1"/>
          </p:cNvSpPr>
          <p:nvPr>
            <p:ph type="body" sz="half" idx="1"/>
          </p:nvPr>
        </p:nvSpPr>
        <p:spPr>
          <a:xfrm>
            <a:off x="228600" y="1124711"/>
            <a:ext cx="4114800" cy="3585847"/>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86" name="Text Placeholder 9"/>
          <p:cNvSpPr>
            <a:spLocks noGrp="1"/>
          </p:cNvSpPr>
          <p:nvPr>
            <p:ph type="body" sz="half" idx="13"/>
          </p:nvPr>
        </p:nvSpPr>
        <p:spPr>
          <a:xfrm>
            <a:off x="4800600" y="1124711"/>
            <a:ext cx="4114800" cy="3585847"/>
          </a:xfrm>
          <a:prstGeom prst="rect">
            <a:avLst/>
          </a:prstGeom>
        </p:spPr>
        <p:txBody>
          <a:bodyPr>
            <a:normAutofit/>
          </a:bodyPr>
          <a:lstStyle/>
          <a:p>
            <a:pPr>
              <a:spcBef>
                <a:spcPts val="0"/>
              </a:spcBef>
            </a:pPr>
            <a:endParaRPr/>
          </a:p>
        </p:txBody>
      </p:sp>
    </p:spTree>
    <p:extLst>
      <p:ext uri="{BB962C8B-B14F-4D97-AF65-F5344CB8AC3E}">
        <p14:creationId xmlns:p14="http://schemas.microsoft.com/office/powerpoint/2010/main" val="1266931329"/>
      </p:ext>
    </p:extLst>
  </p:cSld>
  <p:clrMapOvr>
    <a:masterClrMapping/>
  </p:clrMapOvr>
  <p:transition spd="med"/>
</p:sldLayout>
</file>

<file path=ppt/slideLayouts/slideLayout149.xml><?xml version="1.0" encoding="utf-8"?>
<p:sldLayout xmlns:a="http://schemas.openxmlformats.org/drawingml/2006/main" xmlns:r="http://schemas.openxmlformats.org/officeDocument/2006/relationships" xmlns:p="http://schemas.openxmlformats.org/presentationml/2006/main" type="tx">
  <p:cSld name="section, title, text (two columns)">
    <p:spTree>
      <p:nvGrpSpPr>
        <p:cNvPr id="1" name=""/>
        <p:cNvGrpSpPr/>
        <p:nvPr/>
      </p:nvGrpSpPr>
      <p:grpSpPr>
        <a:xfrm>
          <a:off x="0" y="0"/>
          <a:ext cx="0" cy="0"/>
          <a:chOff x="0" y="0"/>
          <a:chExt cx="0" cy="0"/>
        </a:xfrm>
      </p:grpSpPr>
      <p:sp>
        <p:nvSpPr>
          <p:cNvPr id="93" name="Title Text"/>
          <p:cNvSpPr txBox="1">
            <a:spLocks noGrp="1"/>
          </p:cNvSpPr>
          <p:nvPr>
            <p:ph type="title"/>
          </p:nvPr>
        </p:nvSpPr>
        <p:spPr>
          <a:xfrm>
            <a:off x="228600" y="411480"/>
            <a:ext cx="6400800" cy="640081"/>
          </a:xfrm>
          <a:prstGeom prst="rect">
            <a:avLst/>
          </a:prstGeom>
        </p:spPr>
        <p:txBody>
          <a:bodyPr>
            <a:normAutofit/>
          </a:bodyPr>
          <a:lstStyle/>
          <a:p>
            <a:r>
              <a:t>Title Text</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5" name="Body Level One…"/>
          <p:cNvSpPr txBox="1">
            <a:spLocks noGrp="1"/>
          </p:cNvSpPr>
          <p:nvPr>
            <p:ph type="body" sz="half" idx="1"/>
          </p:nvPr>
        </p:nvSpPr>
        <p:spPr>
          <a:xfrm>
            <a:off x="4800600" y="1093469"/>
            <a:ext cx="4114800" cy="3589658"/>
          </a:xfrm>
          <a:prstGeom prst="rect">
            <a:avLst/>
          </a:prstGeom>
        </p:spPr>
        <p:txBody>
          <a:bodyPr>
            <a:normAutofit/>
          </a:bodyPr>
          <a:lstStyle>
            <a:lvl1pPr>
              <a:defRPr sz="1600"/>
            </a:lvl1pPr>
            <a:lvl2pPr marL="197757" indent="-197757">
              <a:defRPr sz="1600"/>
            </a:lvl2pPr>
            <a:lvl3pPr marL="421594" indent="-197757">
              <a:defRPr sz="1600"/>
            </a:lvl3pPr>
            <a:lvl4pPr marL="649514" indent="-192314">
              <a:defRPr sz="1600"/>
            </a:lvl4pPr>
            <a:lvl5pPr marL="827994" indent="-197757">
              <a:defRPr sz="1600"/>
            </a:lvl5pPr>
          </a:lstStyle>
          <a:p>
            <a:r>
              <a:t>Body Level One</a:t>
            </a:r>
          </a:p>
          <a:p>
            <a:pPr lvl="1"/>
            <a:r>
              <a:t>Body Level Two</a:t>
            </a:r>
          </a:p>
          <a:p>
            <a:pPr lvl="2"/>
            <a:r>
              <a:t>Body Level Three</a:t>
            </a:r>
          </a:p>
          <a:p>
            <a:pPr lvl="3"/>
            <a:r>
              <a:t>Body Level Four</a:t>
            </a:r>
          </a:p>
          <a:p>
            <a:pPr lvl="4"/>
            <a:r>
              <a:t>Body Level Five</a:t>
            </a:r>
          </a:p>
        </p:txBody>
      </p:sp>
      <p:sp>
        <p:nvSpPr>
          <p:cNvPr id="96"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97" name="Text Placeholder 6"/>
          <p:cNvSpPr>
            <a:spLocks noGrp="1"/>
          </p:cNvSpPr>
          <p:nvPr>
            <p:ph type="body" sz="half" idx="14"/>
          </p:nvPr>
        </p:nvSpPr>
        <p:spPr>
          <a:xfrm>
            <a:off x="228600" y="1093470"/>
            <a:ext cx="4114800" cy="3589655"/>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1179741685"/>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7E5FAA42-AA5E-0A40-B5ED-C4F837165837}"/>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29024610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x">
  <p:cSld name="title, text (two columns, different text sizes)">
    <p:spTree>
      <p:nvGrpSpPr>
        <p:cNvPr id="1" name=""/>
        <p:cNvGrpSpPr/>
        <p:nvPr/>
      </p:nvGrpSpPr>
      <p:grpSpPr>
        <a:xfrm>
          <a:off x="0" y="0"/>
          <a:ext cx="0" cy="0"/>
          <a:chOff x="0" y="0"/>
          <a:chExt cx="0" cy="0"/>
        </a:xfrm>
      </p:grpSpPr>
      <p:sp>
        <p:nvSpPr>
          <p:cNvPr id="104" name="Title Text"/>
          <p:cNvSpPr txBox="1">
            <a:spLocks noGrp="1"/>
          </p:cNvSpPr>
          <p:nvPr>
            <p:ph type="title"/>
          </p:nvPr>
        </p:nvSpPr>
        <p:spPr>
          <a:xfrm>
            <a:off x="228600" y="201168"/>
            <a:ext cx="4114800" cy="502159"/>
          </a:xfrm>
          <a:prstGeom prst="rect">
            <a:avLst/>
          </a:prstGeom>
        </p:spPr>
        <p:txBody>
          <a:bodyPr>
            <a:normAutofit/>
          </a:bodyPr>
          <a:lstStyle/>
          <a:p>
            <a:r>
              <a:t>Title Text</a:t>
            </a:r>
          </a:p>
        </p:txBody>
      </p:sp>
      <p:sp>
        <p:nvSpPr>
          <p:cNvPr id="10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06" name="Body Level One…"/>
          <p:cNvSpPr txBox="1">
            <a:spLocks noGrp="1"/>
          </p:cNvSpPr>
          <p:nvPr>
            <p:ph type="body" sz="half" idx="1"/>
          </p:nvPr>
        </p:nvSpPr>
        <p:spPr>
          <a:xfrm>
            <a:off x="228600" y="995518"/>
            <a:ext cx="4114800" cy="3687608"/>
          </a:xfrm>
          <a:prstGeom prst="rect">
            <a:avLst/>
          </a:prstGeom>
        </p:spPr>
        <p:txBody>
          <a:bodyPr>
            <a:normAutofit/>
          </a:bodyPr>
          <a:lstStyle>
            <a:lvl1pPr>
              <a:defRPr sz="2400"/>
            </a:lvl1pPr>
            <a:lvl2pPr marL="296636" indent="-296636">
              <a:defRPr sz="2400"/>
            </a:lvl2pPr>
            <a:lvl3pPr marL="520473" indent="-296636">
              <a:defRPr sz="2400"/>
            </a:lvl3pPr>
            <a:lvl4pPr marL="745671" indent="-288471">
              <a:defRPr sz="2400"/>
            </a:lvl4pPr>
            <a:lvl5pPr marL="926873" indent="-296636">
              <a:defRPr sz="24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076165909"/>
      </p:ext>
    </p:extLst>
  </p:cSld>
  <p:clrMapOvr>
    <a:masterClrMapping/>
  </p:clrMapOvr>
  <p:transition spd="med"/>
</p:sldLayout>
</file>

<file path=ppt/slideLayouts/slideLayout151.xml><?xml version="1.0" encoding="utf-8"?>
<p:sldLayout xmlns:a="http://schemas.openxmlformats.org/drawingml/2006/main" xmlns:r="http://schemas.openxmlformats.org/officeDocument/2006/relationships" xmlns:p="http://schemas.openxmlformats.org/presentationml/2006/main" type="tx">
  <p:cSld name="section, title, text (four columns)">
    <p:spTree>
      <p:nvGrpSpPr>
        <p:cNvPr id="1" name=""/>
        <p:cNvGrpSpPr/>
        <p:nvPr/>
      </p:nvGrpSpPr>
      <p:grpSpPr>
        <a:xfrm>
          <a:off x="0" y="0"/>
          <a:ext cx="0" cy="0"/>
          <a:chOff x="0" y="0"/>
          <a:chExt cx="0" cy="0"/>
        </a:xfrm>
      </p:grpSpPr>
      <p:sp>
        <p:nvSpPr>
          <p:cNvPr id="113" name="Title Text"/>
          <p:cNvSpPr txBox="1">
            <a:spLocks noGrp="1"/>
          </p:cNvSpPr>
          <p:nvPr>
            <p:ph type="title"/>
          </p:nvPr>
        </p:nvSpPr>
        <p:spPr>
          <a:xfrm>
            <a:off x="228600" y="411480"/>
            <a:ext cx="6400800" cy="640081"/>
          </a:xfrm>
          <a:prstGeom prst="rect">
            <a:avLst/>
          </a:prstGeom>
        </p:spPr>
        <p:txBody>
          <a:bodyPr>
            <a:normAutofit/>
          </a:bodyPr>
          <a:lstStyle/>
          <a:p>
            <a:r>
              <a:t>Title Text</a:t>
            </a:r>
          </a:p>
        </p:txBody>
      </p:sp>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5" name="Body Level One…"/>
          <p:cNvSpPr txBox="1">
            <a:spLocks noGrp="1"/>
          </p:cNvSpPr>
          <p:nvPr>
            <p:ph type="body" sz="quarter" idx="1"/>
          </p:nvPr>
        </p:nvSpPr>
        <p:spPr>
          <a:xfrm>
            <a:off x="4800600" y="1093469"/>
            <a:ext cx="1828800" cy="3589655"/>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116"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117" name="Text Placeholder 6"/>
          <p:cNvSpPr>
            <a:spLocks noGrp="1"/>
          </p:cNvSpPr>
          <p:nvPr>
            <p:ph type="body" sz="quarter" idx="14"/>
          </p:nvPr>
        </p:nvSpPr>
        <p:spPr>
          <a:xfrm>
            <a:off x="228600" y="1093469"/>
            <a:ext cx="1828800" cy="3589655"/>
          </a:xfrm>
          <a:prstGeom prst="rect">
            <a:avLst/>
          </a:prstGeom>
        </p:spPr>
        <p:txBody>
          <a:bodyPr>
            <a:normAutofit/>
          </a:bodyPr>
          <a:lstStyle/>
          <a:p>
            <a:pPr>
              <a:defRPr sz="1600"/>
            </a:pPr>
            <a:endParaRPr/>
          </a:p>
        </p:txBody>
      </p:sp>
      <p:sp>
        <p:nvSpPr>
          <p:cNvPr id="118" name="Text Placeholder 7"/>
          <p:cNvSpPr>
            <a:spLocks noGrp="1"/>
          </p:cNvSpPr>
          <p:nvPr>
            <p:ph type="body" sz="quarter" idx="15"/>
          </p:nvPr>
        </p:nvSpPr>
        <p:spPr>
          <a:xfrm>
            <a:off x="2514600" y="1093469"/>
            <a:ext cx="1828800" cy="3589655"/>
          </a:xfrm>
          <a:prstGeom prst="rect">
            <a:avLst/>
          </a:prstGeom>
        </p:spPr>
        <p:txBody>
          <a:bodyPr>
            <a:normAutofit/>
          </a:bodyPr>
          <a:lstStyle/>
          <a:p>
            <a:pPr>
              <a:defRPr sz="1600"/>
            </a:pPr>
            <a:endParaRPr/>
          </a:p>
        </p:txBody>
      </p:sp>
      <p:sp>
        <p:nvSpPr>
          <p:cNvPr id="119" name="Text Placeholder 9"/>
          <p:cNvSpPr>
            <a:spLocks noGrp="1"/>
          </p:cNvSpPr>
          <p:nvPr>
            <p:ph type="body" sz="quarter" idx="16"/>
          </p:nvPr>
        </p:nvSpPr>
        <p:spPr>
          <a:xfrm>
            <a:off x="7086600" y="1093469"/>
            <a:ext cx="1828800" cy="3589655"/>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1225854800"/>
      </p:ext>
    </p:extLst>
  </p:cSld>
  <p:clrMapOvr>
    <a:masterClrMapping/>
  </p:clrMapOvr>
  <p:transition spd="med"/>
</p:sldLayout>
</file>

<file path=ppt/slideLayouts/slideLayout152.xml><?xml version="1.0" encoding="utf-8"?>
<p:sldLayout xmlns:a="http://schemas.openxmlformats.org/drawingml/2006/main" xmlns:r="http://schemas.openxmlformats.org/officeDocument/2006/relationships" xmlns:p="http://schemas.openxmlformats.org/presentationml/2006/main" type="tx">
  <p:cSld name="section, title, text, half-image">
    <p:spTree>
      <p:nvGrpSpPr>
        <p:cNvPr id="1" name=""/>
        <p:cNvGrpSpPr/>
        <p:nvPr/>
      </p:nvGrpSpPr>
      <p:grpSpPr>
        <a:xfrm>
          <a:off x="0" y="0"/>
          <a:ext cx="0" cy="0"/>
          <a:chOff x="0" y="0"/>
          <a:chExt cx="0" cy="0"/>
        </a:xfrm>
      </p:grpSpPr>
      <p:sp>
        <p:nvSpPr>
          <p:cNvPr id="126"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27" name="Title Text"/>
          <p:cNvSpPr txBox="1">
            <a:spLocks noGrp="1"/>
          </p:cNvSpPr>
          <p:nvPr>
            <p:ph type="title"/>
          </p:nvPr>
        </p:nvSpPr>
        <p:spPr>
          <a:xfrm>
            <a:off x="228600" y="411480"/>
            <a:ext cx="4114800" cy="640081"/>
          </a:xfrm>
          <a:prstGeom prst="rect">
            <a:avLst/>
          </a:prstGeom>
        </p:spPr>
        <p:txBody>
          <a:bodyPr>
            <a:normAutofit/>
          </a:bodyPr>
          <a:lstStyle/>
          <a:p>
            <a:r>
              <a:t>Title Text</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29" name="Body Level One…"/>
          <p:cNvSpPr txBox="1">
            <a:spLocks noGrp="1"/>
          </p:cNvSpPr>
          <p:nvPr>
            <p:ph type="body" sz="quarter" idx="1"/>
          </p:nvPr>
        </p:nvSpPr>
        <p:spPr>
          <a:xfrm>
            <a:off x="228600" y="201168"/>
            <a:ext cx="4114800" cy="300037"/>
          </a:xfrm>
          <a:prstGeom prst="rect">
            <a:avLst/>
          </a:prstGeom>
        </p:spPr>
        <p:txBody>
          <a:bodyPr>
            <a:normAutofit/>
          </a:bodyPr>
          <a:lstStyle>
            <a:lvl1pPr>
              <a:defRPr sz="1100"/>
            </a:lvl1pPr>
            <a:lvl2pPr marL="135958" indent="-135958">
              <a:defRPr sz="1100"/>
            </a:lvl2pPr>
            <a:lvl3pPr marL="359795" indent="-135958">
              <a:defRPr sz="1100"/>
            </a:lvl3pPr>
            <a:lvl4pPr marL="589416" indent="-132216">
              <a:defRPr sz="1100"/>
            </a:lvl4pPr>
            <a:lvl5pPr marL="766195" indent="-135958">
              <a:defRPr sz="1100"/>
            </a:lvl5pPr>
          </a:lstStyle>
          <a:p>
            <a:r>
              <a:t>Body Level One</a:t>
            </a:r>
          </a:p>
          <a:p>
            <a:pPr lvl="1"/>
            <a:r>
              <a:t>Body Level Two</a:t>
            </a:r>
          </a:p>
          <a:p>
            <a:pPr lvl="2"/>
            <a:r>
              <a:t>Body Level Three</a:t>
            </a:r>
          </a:p>
          <a:p>
            <a:pPr lvl="3"/>
            <a:r>
              <a:t>Body Level Four</a:t>
            </a:r>
          </a:p>
          <a:p>
            <a:pPr lvl="4"/>
            <a:r>
              <a:t>Body Level Five</a:t>
            </a:r>
          </a:p>
        </p:txBody>
      </p:sp>
      <p:sp>
        <p:nvSpPr>
          <p:cNvPr id="130" name="Text Placeholder 6"/>
          <p:cNvSpPr>
            <a:spLocks noGrp="1"/>
          </p:cNvSpPr>
          <p:nvPr>
            <p:ph type="body" sz="half" idx="14"/>
          </p:nvPr>
        </p:nvSpPr>
        <p:spPr>
          <a:xfrm>
            <a:off x="228600" y="1097279"/>
            <a:ext cx="4114800" cy="3585847"/>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3572428376"/>
      </p:ext>
    </p:extLst>
  </p:cSld>
  <p:clrMapOvr>
    <a:masterClrMapping/>
  </p:clrMapOvr>
  <p:transition spd="med"/>
</p:sldLayout>
</file>

<file path=ppt/slideLayouts/slideLayout153.xml><?xml version="1.0" encoding="utf-8"?>
<p:sldLayout xmlns:a="http://schemas.openxmlformats.org/drawingml/2006/main" xmlns:r="http://schemas.openxmlformats.org/officeDocument/2006/relationships" xmlns:p="http://schemas.openxmlformats.org/presentationml/2006/main" type="tx">
  <p:cSld name="section, title, text (two columns), half-image">
    <p:spTree>
      <p:nvGrpSpPr>
        <p:cNvPr id="1" name=""/>
        <p:cNvGrpSpPr/>
        <p:nvPr/>
      </p:nvGrpSpPr>
      <p:grpSpPr>
        <a:xfrm>
          <a:off x="0" y="0"/>
          <a:ext cx="0" cy="0"/>
          <a:chOff x="0" y="0"/>
          <a:chExt cx="0" cy="0"/>
        </a:xfrm>
      </p:grpSpPr>
      <p:sp>
        <p:nvSpPr>
          <p:cNvPr id="137" name="Picture Placeholder 8"/>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38" name="Title Text"/>
          <p:cNvSpPr txBox="1">
            <a:spLocks noGrp="1"/>
          </p:cNvSpPr>
          <p:nvPr>
            <p:ph type="title"/>
          </p:nvPr>
        </p:nvSpPr>
        <p:spPr>
          <a:xfrm>
            <a:off x="228600" y="201168"/>
            <a:ext cx="4114800" cy="640081"/>
          </a:xfrm>
          <a:prstGeom prst="rect">
            <a:avLst/>
          </a:prstGeom>
        </p:spPr>
        <p:txBody>
          <a:bodyPr>
            <a:normAutofit/>
          </a:bodyPr>
          <a:lstStyle/>
          <a:p>
            <a:r>
              <a:t>Title Text</a:t>
            </a:r>
          </a:p>
        </p:txBody>
      </p:sp>
      <p:sp>
        <p:nvSpPr>
          <p:cNvPr id="1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40" name="Body Level One…"/>
          <p:cNvSpPr txBox="1">
            <a:spLocks noGrp="1"/>
          </p:cNvSpPr>
          <p:nvPr>
            <p:ph type="body" sz="quarter" idx="1"/>
          </p:nvPr>
        </p:nvSpPr>
        <p:spPr>
          <a:xfrm>
            <a:off x="228600" y="1097278"/>
            <a:ext cx="1828800" cy="3585847"/>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141" name="Text Placeholder 7"/>
          <p:cNvSpPr>
            <a:spLocks noGrp="1"/>
          </p:cNvSpPr>
          <p:nvPr>
            <p:ph type="body" sz="quarter" idx="14"/>
          </p:nvPr>
        </p:nvSpPr>
        <p:spPr>
          <a:xfrm>
            <a:off x="2514600" y="1097278"/>
            <a:ext cx="1828800" cy="3585846"/>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1120097881"/>
      </p:ext>
    </p:extLst>
  </p:cSld>
  <p:clrMapOvr>
    <a:masterClrMapping/>
  </p:clrMapOvr>
  <p:transition spd="med"/>
</p:sldLayout>
</file>

<file path=ppt/slideLayouts/slideLayout154.xml><?xml version="1.0" encoding="utf-8"?>
<p:sldLayout xmlns:a="http://schemas.openxmlformats.org/drawingml/2006/main" xmlns:r="http://schemas.openxmlformats.org/officeDocument/2006/relationships" xmlns:p="http://schemas.openxmlformats.org/presentationml/2006/main" type="tx">
  <p:cSld name="section, title, text (two narrow columns)">
    <p:spTree>
      <p:nvGrpSpPr>
        <p:cNvPr id="1" name=""/>
        <p:cNvGrpSpPr/>
        <p:nvPr/>
      </p:nvGrpSpPr>
      <p:grpSpPr>
        <a:xfrm>
          <a:off x="0" y="0"/>
          <a:ext cx="0" cy="0"/>
          <a:chOff x="0" y="0"/>
          <a:chExt cx="0" cy="0"/>
        </a:xfrm>
      </p:grpSpPr>
      <p:sp>
        <p:nvSpPr>
          <p:cNvPr id="148" name="Title Text"/>
          <p:cNvSpPr txBox="1">
            <a:spLocks noGrp="1"/>
          </p:cNvSpPr>
          <p:nvPr>
            <p:ph type="title"/>
          </p:nvPr>
        </p:nvSpPr>
        <p:spPr>
          <a:xfrm>
            <a:off x="228600" y="1033272"/>
            <a:ext cx="4114800" cy="3566160"/>
          </a:xfrm>
          <a:prstGeom prst="rect">
            <a:avLst/>
          </a:prstGeom>
        </p:spPr>
        <p:txBody>
          <a:bodyPr>
            <a:normAutofit/>
          </a:bodyPr>
          <a:lstStyle/>
          <a:p>
            <a:r>
              <a:t>Title Text</a:t>
            </a:r>
          </a:p>
        </p:txBody>
      </p:sp>
      <p:sp>
        <p:nvSpPr>
          <p:cNvPr id="1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0" name="Body Level One…"/>
          <p:cNvSpPr txBox="1">
            <a:spLocks noGrp="1"/>
          </p:cNvSpPr>
          <p:nvPr>
            <p:ph type="body" sz="quarter" idx="1"/>
          </p:nvPr>
        </p:nvSpPr>
        <p:spPr>
          <a:xfrm>
            <a:off x="4800600" y="1097280"/>
            <a:ext cx="1828800" cy="350144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151"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152" name="Text Placeholder 9"/>
          <p:cNvSpPr>
            <a:spLocks noGrp="1"/>
          </p:cNvSpPr>
          <p:nvPr>
            <p:ph type="body" sz="quarter" idx="14"/>
          </p:nvPr>
        </p:nvSpPr>
        <p:spPr>
          <a:xfrm>
            <a:off x="7086600" y="1097279"/>
            <a:ext cx="1828800" cy="3501447"/>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3606804626"/>
      </p:ext>
    </p:extLst>
  </p:cSld>
  <p:clrMapOvr>
    <a:masterClrMapping/>
  </p:clrMapOvr>
  <p:transition spd="med"/>
</p:sldLayout>
</file>

<file path=ppt/slideLayouts/slideLayout155.xml><?xml version="1.0" encoding="utf-8"?>
<p:sldLayout xmlns:a="http://schemas.openxmlformats.org/drawingml/2006/main" xmlns:r="http://schemas.openxmlformats.org/officeDocument/2006/relationships" xmlns:p="http://schemas.openxmlformats.org/presentationml/2006/main" type="tx">
  <p:cSld name="section, title, text (dark background)">
    <p:spTree>
      <p:nvGrpSpPr>
        <p:cNvPr id="1" name=""/>
        <p:cNvGrpSpPr/>
        <p:nvPr/>
      </p:nvGrpSpPr>
      <p:grpSpPr>
        <a:xfrm>
          <a:off x="0" y="0"/>
          <a:ext cx="0" cy="0"/>
          <a:chOff x="0" y="0"/>
          <a:chExt cx="0" cy="0"/>
        </a:xfrm>
      </p:grpSpPr>
      <p:sp>
        <p:nvSpPr>
          <p:cNvPr id="159"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a:defRPr sz="1200">
                <a:solidFill>
                  <a:srgbClr val="FFFFFF"/>
                </a:solidFill>
                <a:latin typeface="Arial"/>
                <a:ea typeface="Arial"/>
                <a:cs typeface="Arial"/>
                <a:sym typeface="Arial"/>
              </a:defRPr>
            </a:pPr>
            <a:endParaRPr/>
          </a:p>
        </p:txBody>
      </p:sp>
      <p:sp>
        <p:nvSpPr>
          <p:cNvPr id="160" name="Title Text"/>
          <p:cNvSpPr txBox="1">
            <a:spLocks noGrp="1"/>
          </p:cNvSpPr>
          <p:nvPr>
            <p:ph type="title"/>
          </p:nvPr>
        </p:nvSpPr>
        <p:spPr>
          <a:xfrm>
            <a:off x="228600" y="1033272"/>
            <a:ext cx="4114800" cy="3566160"/>
          </a:xfrm>
          <a:prstGeom prst="rect">
            <a:avLst/>
          </a:prstGeom>
        </p:spPr>
        <p:txBody>
          <a:bodyPr>
            <a:normAutofit/>
          </a:bodyPr>
          <a:lstStyle/>
          <a:p>
            <a:r>
              <a:t>Title Text</a:t>
            </a:r>
          </a:p>
        </p:txBody>
      </p:sp>
      <p:sp>
        <p:nvSpPr>
          <p:cNvPr id="1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62" name="Body Level One…"/>
          <p:cNvSpPr txBox="1">
            <a:spLocks noGrp="1"/>
          </p:cNvSpPr>
          <p:nvPr>
            <p:ph type="body" sz="half" idx="1"/>
          </p:nvPr>
        </p:nvSpPr>
        <p:spPr>
          <a:xfrm>
            <a:off x="4800600" y="1124711"/>
            <a:ext cx="4114800" cy="3501447"/>
          </a:xfrm>
          <a:prstGeom prst="rect">
            <a:avLst/>
          </a:prstGeom>
        </p:spPr>
        <p:txBody>
          <a:bodyPr>
            <a:normAutofit/>
          </a:bodyPr>
          <a:lstStyle>
            <a:lvl2pPr marL="0" indent="0">
              <a:buSzTx/>
              <a:buNone/>
            </a:lvl2pPr>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
        <p:nvSpPr>
          <p:cNvPr id="163"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Tree>
    <p:extLst>
      <p:ext uri="{BB962C8B-B14F-4D97-AF65-F5344CB8AC3E}">
        <p14:creationId xmlns:p14="http://schemas.microsoft.com/office/powerpoint/2010/main" val="2730845184"/>
      </p:ext>
    </p:extLst>
  </p:cSld>
  <p:clrMapOvr>
    <a:masterClrMapping/>
  </p:clrMapOvr>
  <p:transition spd="med"/>
</p:sldLayout>
</file>

<file path=ppt/slideLayouts/slideLayout156.xml><?xml version="1.0" encoding="utf-8"?>
<p:sldLayout xmlns:a="http://schemas.openxmlformats.org/drawingml/2006/main" xmlns:r="http://schemas.openxmlformats.org/officeDocument/2006/relationships" xmlns:p="http://schemas.openxmlformats.org/presentationml/2006/main" type="tx">
  <p:cSld name="title, image">
    <p:spTree>
      <p:nvGrpSpPr>
        <p:cNvPr id="1" name=""/>
        <p:cNvGrpSpPr/>
        <p:nvPr/>
      </p:nvGrpSpPr>
      <p:grpSpPr>
        <a:xfrm>
          <a:off x="0" y="0"/>
          <a:ext cx="0" cy="0"/>
          <a:chOff x="0" y="0"/>
          <a:chExt cx="0" cy="0"/>
        </a:xfrm>
      </p:grpSpPr>
      <p:sp>
        <p:nvSpPr>
          <p:cNvPr id="170"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71" name="Title Text"/>
          <p:cNvSpPr txBox="1">
            <a:spLocks noGrp="1"/>
          </p:cNvSpPr>
          <p:nvPr>
            <p:ph type="title"/>
          </p:nvPr>
        </p:nvSpPr>
        <p:spPr>
          <a:xfrm>
            <a:off x="228600" y="201168"/>
            <a:ext cx="4114800" cy="4402900"/>
          </a:xfrm>
          <a:prstGeom prst="rect">
            <a:avLst/>
          </a:prstGeom>
        </p:spPr>
        <p:txBody>
          <a:bodyPr>
            <a:normAutofit/>
          </a:bodyPr>
          <a:lstStyle/>
          <a:p>
            <a:r>
              <a:t>Title Text</a:t>
            </a:r>
          </a:p>
        </p:txBody>
      </p:sp>
      <p:sp>
        <p:nvSpPr>
          <p:cNvPr id="1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56093580"/>
      </p:ext>
    </p:extLst>
  </p:cSld>
  <p:clrMapOvr>
    <a:masterClrMapping/>
  </p:clrMapOvr>
  <p:transition spd="med"/>
</p:sldLayout>
</file>

<file path=ppt/slideLayouts/slideLayout157.xml><?xml version="1.0" encoding="utf-8"?>
<p:sldLayout xmlns:a="http://schemas.openxmlformats.org/drawingml/2006/main" xmlns:r="http://schemas.openxmlformats.org/officeDocument/2006/relationships" xmlns:p="http://schemas.openxmlformats.org/presentationml/2006/main" type="tx">
  <p:cSld name="title, half-blank area">
    <p:spTree>
      <p:nvGrpSpPr>
        <p:cNvPr id="1" name=""/>
        <p:cNvGrpSpPr/>
        <p:nvPr/>
      </p:nvGrpSpPr>
      <p:grpSpPr>
        <a:xfrm>
          <a:off x="0" y="0"/>
          <a:ext cx="0" cy="0"/>
          <a:chOff x="0" y="0"/>
          <a:chExt cx="0" cy="0"/>
        </a:xfrm>
      </p:grpSpPr>
      <p:sp>
        <p:nvSpPr>
          <p:cNvPr id="179" name="Title Text"/>
          <p:cNvSpPr txBox="1">
            <a:spLocks noGrp="1"/>
          </p:cNvSpPr>
          <p:nvPr>
            <p:ph type="title"/>
          </p:nvPr>
        </p:nvSpPr>
        <p:spPr>
          <a:xfrm>
            <a:off x="228600" y="201168"/>
            <a:ext cx="4114800" cy="4402900"/>
          </a:xfrm>
          <a:prstGeom prst="rect">
            <a:avLst/>
          </a:prstGeom>
        </p:spPr>
        <p:txBody>
          <a:bodyPr>
            <a:normAutofit/>
          </a:bodyPr>
          <a:lstStyle/>
          <a:p>
            <a:r>
              <a:t>Title Text</a:t>
            </a:r>
          </a:p>
        </p:txBody>
      </p:sp>
      <p:sp>
        <p:nvSpPr>
          <p:cNvPr id="1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87357664"/>
      </p:ext>
    </p:extLst>
  </p:cSld>
  <p:clrMapOvr>
    <a:masterClrMapping/>
  </p:clrMapOvr>
  <p:transition spd="med"/>
</p:sldLayout>
</file>

<file path=ppt/slideLayouts/slideLayout158.xml><?xml version="1.0" encoding="utf-8"?>
<p:sldLayout xmlns:a="http://schemas.openxmlformats.org/drawingml/2006/main" xmlns:r="http://schemas.openxmlformats.org/officeDocument/2006/relationships" xmlns:p="http://schemas.openxmlformats.org/presentationml/2006/main" type="tx">
  <p:cSld name="title, blank">
    <p:spTree>
      <p:nvGrpSpPr>
        <p:cNvPr id="1" name=""/>
        <p:cNvGrpSpPr/>
        <p:nvPr/>
      </p:nvGrpSpPr>
      <p:grpSpPr>
        <a:xfrm>
          <a:off x="0" y="0"/>
          <a:ext cx="0" cy="0"/>
          <a:chOff x="0" y="0"/>
          <a:chExt cx="0" cy="0"/>
        </a:xfrm>
      </p:grpSpPr>
      <p:sp>
        <p:nvSpPr>
          <p:cNvPr id="187" name="Title Text"/>
          <p:cNvSpPr txBox="1">
            <a:spLocks noGrp="1"/>
          </p:cNvSpPr>
          <p:nvPr>
            <p:ph type="title"/>
          </p:nvPr>
        </p:nvSpPr>
        <p:spPr>
          <a:xfrm>
            <a:off x="228600" y="201168"/>
            <a:ext cx="4114800" cy="381001"/>
          </a:xfrm>
          <a:prstGeom prst="rect">
            <a:avLst/>
          </a:prstGeom>
        </p:spPr>
        <p:txBody>
          <a:bodyPr>
            <a:normAutofit/>
          </a:bodyPr>
          <a:lstStyle/>
          <a:p>
            <a:r>
              <a:t>Title Text</a:t>
            </a:r>
          </a:p>
        </p:txBody>
      </p:sp>
      <p:sp>
        <p:nvSpPr>
          <p:cNvPr id="1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85659898"/>
      </p:ext>
    </p:extLst>
  </p:cSld>
  <p:clrMapOvr>
    <a:masterClrMapping/>
  </p:clrMapOvr>
  <p:transition spd="med"/>
</p:sldLayout>
</file>

<file path=ppt/slideLayouts/slideLayout159.xml><?xml version="1.0" encoding="utf-8"?>
<p:sldLayout xmlns:a="http://schemas.openxmlformats.org/drawingml/2006/main" xmlns:r="http://schemas.openxmlformats.org/officeDocument/2006/relationships" xmlns:p="http://schemas.openxmlformats.org/presentationml/2006/main" type="tx">
  <p:cSld name="insight, text, boxes">
    <p:spTree>
      <p:nvGrpSpPr>
        <p:cNvPr id="1" name=""/>
        <p:cNvGrpSpPr/>
        <p:nvPr/>
      </p:nvGrpSpPr>
      <p:grpSpPr>
        <a:xfrm>
          <a:off x="0" y="0"/>
          <a:ext cx="0" cy="0"/>
          <a:chOff x="0" y="0"/>
          <a:chExt cx="0" cy="0"/>
        </a:xfrm>
      </p:grpSpPr>
      <p:sp>
        <p:nvSpPr>
          <p:cNvPr id="195" name="Body Level One…"/>
          <p:cNvSpPr txBox="1">
            <a:spLocks noGrp="1"/>
          </p:cNvSpPr>
          <p:nvPr>
            <p:ph type="body" sz="half" idx="1"/>
          </p:nvPr>
        </p:nvSpPr>
        <p:spPr>
          <a:xfrm>
            <a:off x="4572001"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1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97" name="Text Placeholder 11"/>
          <p:cNvSpPr>
            <a:spLocks noGrp="1"/>
          </p:cNvSpPr>
          <p:nvPr>
            <p:ph type="body" sz="quarter" idx="13"/>
          </p:nvPr>
        </p:nvSpPr>
        <p:spPr>
          <a:xfrm>
            <a:off x="228600" y="182879"/>
            <a:ext cx="4114800" cy="300039"/>
          </a:xfrm>
          <a:prstGeom prst="rect">
            <a:avLst/>
          </a:prstGeom>
        </p:spPr>
        <p:txBody>
          <a:bodyPr>
            <a:normAutofit/>
          </a:bodyPr>
          <a:lstStyle/>
          <a:p>
            <a:pPr>
              <a:defRPr sz="1600"/>
            </a:pPr>
            <a:endParaRPr/>
          </a:p>
        </p:txBody>
      </p:sp>
      <p:sp>
        <p:nvSpPr>
          <p:cNvPr id="198" name="Text Placeholder 6"/>
          <p:cNvSpPr>
            <a:spLocks noGrp="1"/>
          </p:cNvSpPr>
          <p:nvPr>
            <p:ph type="body" sz="half" idx="14"/>
          </p:nvPr>
        </p:nvSpPr>
        <p:spPr>
          <a:xfrm>
            <a:off x="228600" y="1097279"/>
            <a:ext cx="4114800" cy="3488732"/>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354170513"/>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8" name="Footer Placeholder 8">
            <a:extLst>
              <a:ext uri="{FF2B5EF4-FFF2-40B4-BE49-F238E27FC236}">
                <a16:creationId xmlns:a16="http://schemas.microsoft.com/office/drawing/2014/main" id="{F25A80D1-7646-CB40-8518-52774454D59B}"/>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202383574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x">
  <p:cSld name="boxes (3 med, 2 small)">
    <p:spTree>
      <p:nvGrpSpPr>
        <p:cNvPr id="1" name=""/>
        <p:cNvGrpSpPr/>
        <p:nvPr/>
      </p:nvGrpSpPr>
      <p:grpSpPr>
        <a:xfrm>
          <a:off x="0" y="0"/>
          <a:ext cx="0" cy="0"/>
          <a:chOff x="0" y="0"/>
          <a:chExt cx="0" cy="0"/>
        </a:xfrm>
      </p:grpSpPr>
      <p:sp>
        <p:nvSpPr>
          <p:cNvPr id="205" name="Body Level One…"/>
          <p:cNvSpPr txBox="1">
            <a:spLocks noGrp="1"/>
          </p:cNvSpPr>
          <p:nvPr>
            <p:ph type="body" sz="half" idx="1"/>
          </p:nvPr>
        </p:nvSpPr>
        <p:spPr>
          <a:xfrm>
            <a:off x="4572001"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2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07" name="Title Text"/>
          <p:cNvSpPr txBox="1">
            <a:spLocks noGrp="1"/>
          </p:cNvSpPr>
          <p:nvPr>
            <p:ph type="title"/>
          </p:nvPr>
        </p:nvSpPr>
        <p:spPr>
          <a:xfrm>
            <a:off x="-2" y="-2"/>
            <a:ext cx="4572000" cy="2571752"/>
          </a:xfrm>
          <a:prstGeom prst="rect">
            <a:avLst/>
          </a:prstGeom>
          <a:solidFill>
            <a:schemeClr val="accent2"/>
          </a:solidFill>
        </p:spPr>
        <p:txBody>
          <a:bodyPr lIns="201168" tIns="201168" rIns="201168" bIns="201168">
            <a:normAutofit/>
          </a:bodyPr>
          <a:lstStyle/>
          <a:p>
            <a:r>
              <a:t>Title Text</a:t>
            </a:r>
          </a:p>
        </p:txBody>
      </p:sp>
    </p:spTree>
    <p:extLst>
      <p:ext uri="{BB962C8B-B14F-4D97-AF65-F5344CB8AC3E}">
        <p14:creationId xmlns:p14="http://schemas.microsoft.com/office/powerpoint/2010/main" val="3748462513"/>
      </p:ext>
    </p:extLst>
  </p:cSld>
  <p:clrMapOvr>
    <a:masterClrMapping/>
  </p:clrMapOvr>
  <p:transition spd="med"/>
</p:sldLayout>
</file>

<file path=ppt/slideLayouts/slideLayout161.xml><?xml version="1.0" encoding="utf-8"?>
<p:sldLayout xmlns:a="http://schemas.openxmlformats.org/drawingml/2006/main" xmlns:r="http://schemas.openxmlformats.org/officeDocument/2006/relationships" xmlns:p="http://schemas.openxmlformats.org/presentationml/2006/main" type="tx">
  <p:cSld name="boxes (1 large, 4 small)">
    <p:spTree>
      <p:nvGrpSpPr>
        <p:cNvPr id="1" name=""/>
        <p:cNvGrpSpPr/>
        <p:nvPr/>
      </p:nvGrpSpPr>
      <p:grpSpPr>
        <a:xfrm>
          <a:off x="0" y="0"/>
          <a:ext cx="0" cy="0"/>
          <a:chOff x="0" y="0"/>
          <a:chExt cx="0" cy="0"/>
        </a:xfrm>
      </p:grpSpPr>
      <p:sp>
        <p:nvSpPr>
          <p:cNvPr id="214" name="Body Level One…"/>
          <p:cNvSpPr txBox="1">
            <a:spLocks noGrp="1"/>
          </p:cNvSpPr>
          <p:nvPr>
            <p:ph type="body" sz="quarter" idx="1"/>
          </p:nvPr>
        </p:nvSpPr>
        <p:spPr>
          <a:xfrm>
            <a:off x="6857997" y="2571750"/>
            <a:ext cx="2286001" cy="2571750"/>
          </a:xfrm>
          <a:prstGeom prst="rect">
            <a:avLst/>
          </a:prstGeom>
          <a:solidFill>
            <a:srgbClr val="BCB9B9"/>
          </a:solidFill>
        </p:spPr>
        <p:txBody>
          <a:bodyPr lIns="192023" tIns="192023" rIns="192023" bIns="192023">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16" name="Title Text"/>
          <p:cNvSpPr txBox="1">
            <a:spLocks noGrp="1"/>
          </p:cNvSpPr>
          <p:nvPr>
            <p:ph type="title"/>
          </p:nvPr>
        </p:nvSpPr>
        <p:spPr>
          <a:xfrm>
            <a:off x="-2" y="-2"/>
            <a:ext cx="9144001" cy="2571752"/>
          </a:xfrm>
          <a:prstGeom prst="rect">
            <a:avLst/>
          </a:prstGeom>
          <a:solidFill>
            <a:srgbClr val="000000"/>
          </a:solidFill>
        </p:spPr>
        <p:txBody>
          <a:bodyPr lIns="155447" tIns="155447" rIns="155447" bIns="155447">
            <a:normAutofit/>
          </a:bodyPr>
          <a:lstStyle>
            <a:lvl1pPr>
              <a:defRPr sz="4800"/>
            </a:lvl1pPr>
          </a:lstStyle>
          <a:p>
            <a:r>
              <a:t>Title Text</a:t>
            </a:r>
          </a:p>
        </p:txBody>
      </p:sp>
    </p:spTree>
    <p:extLst>
      <p:ext uri="{BB962C8B-B14F-4D97-AF65-F5344CB8AC3E}">
        <p14:creationId xmlns:p14="http://schemas.microsoft.com/office/powerpoint/2010/main" val="3857995714"/>
      </p:ext>
    </p:extLst>
  </p:cSld>
  <p:clrMapOvr>
    <a:masterClrMapping/>
  </p:clrMapOvr>
  <p:transition spd="med"/>
</p:sldLayout>
</file>

<file path=ppt/slideLayouts/slideLayout162.xml><?xml version="1.0" encoding="utf-8"?>
<p:sldLayout xmlns:a="http://schemas.openxmlformats.org/drawingml/2006/main" xmlns:r="http://schemas.openxmlformats.org/officeDocument/2006/relationships" xmlns:p="http://schemas.openxmlformats.org/presentationml/2006/main" type="tx">
  <p:cSld name="title (black box) over image(s)">
    <p:spTree>
      <p:nvGrpSpPr>
        <p:cNvPr id="1" name=""/>
        <p:cNvGrpSpPr/>
        <p:nvPr/>
      </p:nvGrpSpPr>
      <p:grpSpPr>
        <a:xfrm>
          <a:off x="0" y="0"/>
          <a:ext cx="0" cy="0"/>
          <a:chOff x="0" y="0"/>
          <a:chExt cx="0" cy="0"/>
        </a:xfrm>
      </p:grpSpPr>
      <p:sp>
        <p:nvSpPr>
          <p:cNvPr id="2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24" name="Title Text"/>
          <p:cNvSpPr txBox="1">
            <a:spLocks noGrp="1"/>
          </p:cNvSpPr>
          <p:nvPr>
            <p:ph type="title"/>
          </p:nvPr>
        </p:nvSpPr>
        <p:spPr>
          <a:xfrm>
            <a:off x="-2" y="-2"/>
            <a:ext cx="9144001" cy="1290640"/>
          </a:xfrm>
          <a:prstGeom prst="rect">
            <a:avLst/>
          </a:prstGeom>
          <a:solidFill>
            <a:srgbClr val="000000"/>
          </a:solidFill>
        </p:spPr>
        <p:txBody>
          <a:bodyPr lIns="201168" tIns="201168" rIns="201168" bIns="201168">
            <a:normAutofit/>
          </a:bodyPr>
          <a:lstStyle/>
          <a:p>
            <a:r>
              <a:t>Title Text</a:t>
            </a:r>
          </a:p>
        </p:txBody>
      </p:sp>
    </p:spTree>
    <p:extLst>
      <p:ext uri="{BB962C8B-B14F-4D97-AF65-F5344CB8AC3E}">
        <p14:creationId xmlns:p14="http://schemas.microsoft.com/office/powerpoint/2010/main" val="3486208455"/>
      </p:ext>
    </p:extLst>
  </p:cSld>
  <p:clrMapOvr>
    <a:masterClrMapping/>
  </p:clrMapOvr>
  <p:transition spd="med"/>
</p:sldLayout>
</file>

<file path=ppt/slideLayouts/slideLayout163.xml><?xml version="1.0" encoding="utf-8"?>
<p:sldLayout xmlns:a="http://schemas.openxmlformats.org/drawingml/2006/main" xmlns:r="http://schemas.openxmlformats.org/officeDocument/2006/relationships" xmlns:p="http://schemas.openxmlformats.org/presentationml/2006/main" type="tx">
  <p:cSld name="text (black box) over image(s)">
    <p:spTree>
      <p:nvGrpSpPr>
        <p:cNvPr id="1" name=""/>
        <p:cNvGrpSpPr/>
        <p:nvPr/>
      </p:nvGrpSpPr>
      <p:grpSpPr>
        <a:xfrm>
          <a:off x="0" y="0"/>
          <a:ext cx="0" cy="0"/>
          <a:chOff x="0" y="0"/>
          <a:chExt cx="0" cy="0"/>
        </a:xfrm>
      </p:grpSpPr>
      <p:sp>
        <p:nvSpPr>
          <p:cNvPr id="231" name="Body Level One…"/>
          <p:cNvSpPr txBox="1">
            <a:spLocks noGrp="1"/>
          </p:cNvSpPr>
          <p:nvPr>
            <p:ph type="body" sz="quarter" idx="1"/>
          </p:nvPr>
        </p:nvSpPr>
        <p:spPr>
          <a:xfrm>
            <a:off x="0" y="2857500"/>
            <a:ext cx="2286000" cy="2286000"/>
          </a:xfrm>
          <a:prstGeom prst="rect">
            <a:avLst/>
          </a:prstGeom>
          <a:solidFill>
            <a:srgbClr val="000000"/>
          </a:solidFill>
        </p:spPr>
        <p:txBody>
          <a:bodyPr lIns="155447" tIns="155447" rIns="155447" bIns="155447">
            <a:normAutofit/>
          </a:bodyPr>
          <a:lstStyle>
            <a:lvl2pPr marL="242253" indent="-242253"/>
            <a:lvl3pPr marL="466090" indent="-242253"/>
            <a:lvl4pPr marL="692785" indent="-235585"/>
            <a:lvl5pPr marL="872490" indent="-242253"/>
          </a:lstStyle>
          <a:p>
            <a:r>
              <a:t>Body Level One</a:t>
            </a:r>
          </a:p>
          <a:p>
            <a:pPr lvl="1"/>
            <a:r>
              <a:t>Body Level Two</a:t>
            </a:r>
          </a:p>
          <a:p>
            <a:pPr lvl="2"/>
            <a:r>
              <a:t>Body Level Three</a:t>
            </a:r>
          </a:p>
          <a:p>
            <a:pPr lvl="3"/>
            <a:r>
              <a:t>Body Level Four</a:t>
            </a:r>
          </a:p>
          <a:p>
            <a:pPr lvl="4"/>
            <a:r>
              <a:t>Body Level Five</a:t>
            </a:r>
          </a:p>
        </p:txBody>
      </p:sp>
      <p:sp>
        <p:nvSpPr>
          <p:cNvPr id="2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5610064"/>
      </p:ext>
    </p:extLst>
  </p:cSld>
  <p:clrMapOvr>
    <a:masterClrMapping/>
  </p:clrMapOvr>
  <p:transition spd="med"/>
</p:sldLayout>
</file>

<file path=ppt/slideLayouts/slideLayout164.xml><?xml version="1.0" encoding="utf-8"?>
<p:sldLayout xmlns:a="http://schemas.openxmlformats.org/drawingml/2006/main" xmlns:r="http://schemas.openxmlformats.org/officeDocument/2006/relationships" xmlns:p="http://schemas.openxmlformats.org/presentationml/2006/main" type="tx">
  <p:cSld name="boxes (4 tall)">
    <p:spTree>
      <p:nvGrpSpPr>
        <p:cNvPr id="1" name=""/>
        <p:cNvGrpSpPr/>
        <p:nvPr/>
      </p:nvGrpSpPr>
      <p:grpSpPr>
        <a:xfrm>
          <a:off x="0" y="0"/>
          <a:ext cx="0" cy="0"/>
          <a:chOff x="0" y="0"/>
          <a:chExt cx="0" cy="0"/>
        </a:xfrm>
      </p:grpSpPr>
      <p:sp>
        <p:nvSpPr>
          <p:cNvPr id="239" name="Body Level One…"/>
          <p:cNvSpPr txBox="1">
            <a:spLocks noGrp="1"/>
          </p:cNvSpPr>
          <p:nvPr>
            <p:ph type="body" sz="half" idx="1"/>
          </p:nvPr>
        </p:nvSpPr>
        <p:spPr>
          <a:xfrm>
            <a:off x="0" y="-2"/>
            <a:ext cx="2286000" cy="5143501"/>
          </a:xfrm>
          <a:prstGeom prst="rect">
            <a:avLst/>
          </a:prstGeom>
          <a:solidFill>
            <a:srgbClr val="000000"/>
          </a:solidFill>
        </p:spPr>
        <p:txBody>
          <a:bodyPr lIns="192023" tIns="192023" rIns="192023" bIns="192023">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2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78480413"/>
      </p:ext>
    </p:extLst>
  </p:cSld>
  <p:clrMapOvr>
    <a:masterClrMapping/>
  </p:clrMapOvr>
  <p:transition spd="med"/>
</p:sldLayout>
</file>

<file path=ppt/slideLayouts/slideLayout165.xml><?xml version="1.0" encoding="utf-8"?>
<p:sldLayout xmlns:a="http://schemas.openxmlformats.org/drawingml/2006/main" xmlns:r="http://schemas.openxmlformats.org/officeDocument/2006/relationships" xmlns:p="http://schemas.openxmlformats.org/presentationml/2006/main" type="tx">
  <p:cSld name="graph">
    <p:spTree>
      <p:nvGrpSpPr>
        <p:cNvPr id="1" name=""/>
        <p:cNvGrpSpPr/>
        <p:nvPr/>
      </p:nvGrpSpPr>
      <p:grpSpPr>
        <a:xfrm>
          <a:off x="0" y="0"/>
          <a:ext cx="0" cy="0"/>
          <a:chOff x="0" y="0"/>
          <a:chExt cx="0" cy="0"/>
        </a:xfrm>
      </p:grpSpPr>
      <p:sp>
        <p:nvSpPr>
          <p:cNvPr id="247"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2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49" name="Body Level One…"/>
          <p:cNvSpPr txBox="1">
            <a:spLocks noGrp="1"/>
          </p:cNvSpPr>
          <p:nvPr>
            <p:ph type="body" sz="quarter" idx="1"/>
          </p:nvPr>
        </p:nvSpPr>
        <p:spPr>
          <a:xfrm>
            <a:off x="228600" y="1097280"/>
            <a:ext cx="1828800" cy="350144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336809643"/>
      </p:ext>
    </p:extLst>
  </p:cSld>
  <p:clrMapOvr>
    <a:masterClrMapping/>
  </p:clrMapOvr>
  <p:transition spd="med"/>
</p:sldLayout>
</file>

<file path=ppt/slideLayouts/slideLayout166.xml><?xml version="1.0" encoding="utf-8"?>
<p:sldLayout xmlns:a="http://schemas.openxmlformats.org/drawingml/2006/main" xmlns:r="http://schemas.openxmlformats.org/officeDocument/2006/relationships" xmlns:p="http://schemas.openxmlformats.org/presentationml/2006/main" type="tx">
  <p:cSld name="title, text (1/4), content (3/4)">
    <p:spTree>
      <p:nvGrpSpPr>
        <p:cNvPr id="1" name=""/>
        <p:cNvGrpSpPr/>
        <p:nvPr/>
      </p:nvGrpSpPr>
      <p:grpSpPr>
        <a:xfrm>
          <a:off x="0" y="0"/>
          <a:ext cx="0" cy="0"/>
          <a:chOff x="0" y="0"/>
          <a:chExt cx="0" cy="0"/>
        </a:xfrm>
      </p:grpSpPr>
      <p:sp>
        <p:nvSpPr>
          <p:cNvPr id="256"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2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8" name="Body Level One…"/>
          <p:cNvSpPr txBox="1">
            <a:spLocks noGrp="1"/>
          </p:cNvSpPr>
          <p:nvPr>
            <p:ph type="body" sz="quarter" idx="1"/>
          </p:nvPr>
        </p:nvSpPr>
        <p:spPr>
          <a:xfrm>
            <a:off x="228600" y="1116487"/>
            <a:ext cx="1828800" cy="3454401"/>
          </a:xfrm>
          <a:prstGeom prst="rect">
            <a:avLst/>
          </a:prstGeom>
        </p:spPr>
        <p:txBody>
          <a:bodyPr>
            <a:normAutofit/>
          </a:bodyPr>
          <a:lstStyle>
            <a:lvl2pPr marL="220230" indent="-220230"/>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741269138"/>
      </p:ext>
    </p:extLst>
  </p:cSld>
  <p:clrMapOvr>
    <a:masterClrMapping/>
  </p:clrMapOvr>
  <p:transition spd="med"/>
</p:sldLayout>
</file>

<file path=ppt/slideLayouts/slideLayout167.xml><?xml version="1.0" encoding="utf-8"?>
<p:sldLayout xmlns:a="http://schemas.openxmlformats.org/drawingml/2006/main" xmlns:r="http://schemas.openxmlformats.org/officeDocument/2006/relationships" xmlns:p="http://schemas.openxmlformats.org/presentationml/2006/main" type="tx">
  <p:cSld name="title, text (1/4), blank (3/4)">
    <p:spTree>
      <p:nvGrpSpPr>
        <p:cNvPr id="1" name=""/>
        <p:cNvGrpSpPr/>
        <p:nvPr/>
      </p:nvGrpSpPr>
      <p:grpSpPr>
        <a:xfrm>
          <a:off x="0" y="0"/>
          <a:ext cx="0" cy="0"/>
          <a:chOff x="0" y="0"/>
          <a:chExt cx="0" cy="0"/>
        </a:xfrm>
      </p:grpSpPr>
      <p:sp>
        <p:nvSpPr>
          <p:cNvPr id="265"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2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67" name="Body Level One…"/>
          <p:cNvSpPr txBox="1">
            <a:spLocks noGrp="1"/>
          </p:cNvSpPr>
          <p:nvPr>
            <p:ph type="body" sz="quarter" idx="1"/>
          </p:nvPr>
        </p:nvSpPr>
        <p:spPr>
          <a:xfrm>
            <a:off x="228600" y="1116487"/>
            <a:ext cx="1828800" cy="3454401"/>
          </a:xfrm>
          <a:prstGeom prst="rect">
            <a:avLst/>
          </a:prstGeom>
        </p:spPr>
        <p:txBody>
          <a:bodyPr>
            <a:normAutofit/>
          </a:bodyPr>
          <a:lstStyle>
            <a:lvl2pPr marL="220230" indent="-220230"/>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06710527"/>
      </p:ext>
    </p:extLst>
  </p:cSld>
  <p:clrMapOvr>
    <a:masterClrMapping/>
  </p:clrMapOvr>
  <p:transition spd="med"/>
</p:sldLayout>
</file>

<file path=ppt/slideLayouts/slideLayout168.xml><?xml version="1.0" encoding="utf-8"?>
<p:sldLayout xmlns:a="http://schemas.openxmlformats.org/drawingml/2006/main" xmlns:r="http://schemas.openxmlformats.org/officeDocument/2006/relationships" xmlns:p="http://schemas.openxmlformats.org/presentationml/2006/main" type="tx">
  <p:cSld name="case study: title, text (2/4), content (2/4)">
    <p:spTree>
      <p:nvGrpSpPr>
        <p:cNvPr id="1" name=""/>
        <p:cNvGrpSpPr/>
        <p:nvPr/>
      </p:nvGrpSpPr>
      <p:grpSpPr>
        <a:xfrm>
          <a:off x="0" y="0"/>
          <a:ext cx="0" cy="0"/>
          <a:chOff x="0" y="0"/>
          <a:chExt cx="0" cy="0"/>
        </a:xfrm>
      </p:grpSpPr>
      <p:sp>
        <p:nvSpPr>
          <p:cNvPr id="274"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2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76" name="Body Level One…"/>
          <p:cNvSpPr txBox="1">
            <a:spLocks noGrp="1"/>
          </p:cNvSpPr>
          <p:nvPr>
            <p:ph type="body" sz="quarter" idx="1"/>
          </p:nvPr>
        </p:nvSpPr>
        <p:spPr>
          <a:xfrm>
            <a:off x="228600" y="1097280"/>
            <a:ext cx="1828800" cy="3502153"/>
          </a:xfrm>
          <a:prstGeom prst="rect">
            <a:avLst/>
          </a:prstGeom>
        </p:spPr>
        <p:txBody>
          <a:bodyPr>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277" name="Text Placeholder 5"/>
          <p:cNvSpPr>
            <a:spLocks noGrp="1"/>
          </p:cNvSpPr>
          <p:nvPr>
            <p:ph type="body" sz="quarter" idx="13"/>
          </p:nvPr>
        </p:nvSpPr>
        <p:spPr>
          <a:xfrm>
            <a:off x="2514600" y="1124711"/>
            <a:ext cx="1828800" cy="3456433"/>
          </a:xfrm>
          <a:prstGeom prst="rect">
            <a:avLst/>
          </a:prstGeom>
        </p:spPr>
        <p:txBody>
          <a:bodyPr>
            <a:normAutofit/>
          </a:bodyPr>
          <a:lstStyle/>
          <a:p>
            <a:endParaRPr/>
          </a:p>
        </p:txBody>
      </p:sp>
      <p:sp>
        <p:nvSpPr>
          <p:cNvPr id="278"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3092452897"/>
      </p:ext>
    </p:extLst>
  </p:cSld>
  <p:clrMapOvr>
    <a:masterClrMapping/>
  </p:clrMapOvr>
  <p:transition spd="med"/>
</p:sldLayout>
</file>

<file path=ppt/slideLayouts/slideLayout169.xml><?xml version="1.0" encoding="utf-8"?>
<p:sldLayout xmlns:a="http://schemas.openxmlformats.org/drawingml/2006/main" xmlns:r="http://schemas.openxmlformats.org/officeDocument/2006/relationships" xmlns:p="http://schemas.openxmlformats.org/presentationml/2006/main" type="tx">
  <p:cSld name="case study 2: title, text (2/4), quote (2/4)">
    <p:spTree>
      <p:nvGrpSpPr>
        <p:cNvPr id="1" name=""/>
        <p:cNvGrpSpPr/>
        <p:nvPr/>
      </p:nvGrpSpPr>
      <p:grpSpPr>
        <a:xfrm>
          <a:off x="0" y="0"/>
          <a:ext cx="0" cy="0"/>
          <a:chOff x="0" y="0"/>
          <a:chExt cx="0" cy="0"/>
        </a:xfrm>
      </p:grpSpPr>
      <p:sp>
        <p:nvSpPr>
          <p:cNvPr id="285"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2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87" name="Body Level One…"/>
          <p:cNvSpPr txBox="1">
            <a:spLocks noGrp="1"/>
          </p:cNvSpPr>
          <p:nvPr>
            <p:ph type="body" sz="quarter" idx="1"/>
          </p:nvPr>
        </p:nvSpPr>
        <p:spPr>
          <a:xfrm>
            <a:off x="228600" y="1097280"/>
            <a:ext cx="1828800" cy="3502153"/>
          </a:xfrm>
          <a:prstGeom prst="rect">
            <a:avLst/>
          </a:prstGeom>
        </p:spPr>
        <p:txBody>
          <a:bodyPr>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288" name="Text Placeholder 5"/>
          <p:cNvSpPr>
            <a:spLocks noGrp="1"/>
          </p:cNvSpPr>
          <p:nvPr>
            <p:ph type="body" sz="quarter" idx="13"/>
          </p:nvPr>
        </p:nvSpPr>
        <p:spPr>
          <a:xfrm>
            <a:off x="2514600" y="1116012"/>
            <a:ext cx="1828800" cy="3456434"/>
          </a:xfrm>
          <a:prstGeom prst="rect">
            <a:avLst/>
          </a:prstGeom>
        </p:spPr>
        <p:txBody>
          <a:bodyPr>
            <a:normAutofit/>
          </a:bodyPr>
          <a:lstStyle/>
          <a:p>
            <a:endParaRPr/>
          </a:p>
        </p:txBody>
      </p:sp>
      <p:sp>
        <p:nvSpPr>
          <p:cNvPr id="289" name="Text Placeholder 8"/>
          <p:cNvSpPr>
            <a:spLocks noGrp="1"/>
          </p:cNvSpPr>
          <p:nvPr>
            <p:ph type="body" sz="half" idx="14"/>
          </p:nvPr>
        </p:nvSpPr>
        <p:spPr>
          <a:xfrm>
            <a:off x="4700392" y="1051560"/>
            <a:ext cx="4215009" cy="3456433"/>
          </a:xfrm>
          <a:prstGeom prst="rect">
            <a:avLst/>
          </a:prstGeom>
        </p:spPr>
        <p:txBody>
          <a:bodyPr>
            <a:normAutofit/>
          </a:bodyPr>
          <a:lstStyle/>
          <a:p>
            <a:pPr marL="117475" indent="-117475">
              <a:defRPr sz="2400"/>
            </a:pPr>
            <a:endParaRPr/>
          </a:p>
        </p:txBody>
      </p:sp>
    </p:spTree>
    <p:extLst>
      <p:ext uri="{BB962C8B-B14F-4D97-AF65-F5344CB8AC3E}">
        <p14:creationId xmlns:p14="http://schemas.microsoft.com/office/powerpoint/2010/main" val="2784429954"/>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8">
            <a:extLst>
              <a:ext uri="{FF2B5EF4-FFF2-40B4-BE49-F238E27FC236}">
                <a16:creationId xmlns:a16="http://schemas.microsoft.com/office/drawing/2014/main" id="{6E9203EC-5850-5446-8AF7-6AB1C1254836}"/>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61393180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x">
  <p:cSld name="table">
    <p:spTree>
      <p:nvGrpSpPr>
        <p:cNvPr id="1" name=""/>
        <p:cNvGrpSpPr/>
        <p:nvPr/>
      </p:nvGrpSpPr>
      <p:grpSpPr>
        <a:xfrm>
          <a:off x="0" y="0"/>
          <a:ext cx="0" cy="0"/>
          <a:chOff x="0" y="0"/>
          <a:chExt cx="0" cy="0"/>
        </a:xfrm>
      </p:grpSpPr>
      <p:sp>
        <p:nvSpPr>
          <p:cNvPr id="2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97" name="Body Level One…"/>
          <p:cNvSpPr txBox="1">
            <a:spLocks noGrp="1"/>
          </p:cNvSpPr>
          <p:nvPr>
            <p:ph type="body" sz="quarter" idx="1"/>
          </p:nvPr>
        </p:nvSpPr>
        <p:spPr>
          <a:xfrm>
            <a:off x="228600" y="192023"/>
            <a:ext cx="1828800" cy="440899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075097134"/>
      </p:ext>
    </p:extLst>
  </p:cSld>
  <p:clrMapOvr>
    <a:masterClrMapping/>
  </p:clrMapOvr>
  <p:transition spd="med"/>
</p:sldLayout>
</file>

<file path=ppt/slideLayouts/slideLayout171.xml><?xml version="1.0" encoding="utf-8"?>
<p:sldLayout xmlns:a="http://schemas.openxmlformats.org/drawingml/2006/main" xmlns:r="http://schemas.openxmlformats.org/officeDocument/2006/relationships" xmlns:p="http://schemas.openxmlformats.org/presentationml/2006/main" type="tx">
  <p:cSld name="blank (with footer)">
    <p:spTree>
      <p:nvGrpSpPr>
        <p:cNvPr id="1" name=""/>
        <p:cNvGrpSpPr/>
        <p:nvPr/>
      </p:nvGrpSpPr>
      <p:grpSpPr>
        <a:xfrm>
          <a:off x="0" y="0"/>
          <a:ext cx="0" cy="0"/>
          <a:chOff x="0" y="0"/>
          <a:chExt cx="0" cy="0"/>
        </a:xfrm>
      </p:grpSpPr>
      <p:sp>
        <p:nvSpPr>
          <p:cNvPr id="3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14925131"/>
      </p:ext>
    </p:extLst>
  </p:cSld>
  <p:clrMapOvr>
    <a:masterClrMapping/>
  </p:clrMapOvr>
  <p:transition spd="med"/>
</p:sldLayout>
</file>

<file path=ppt/slideLayouts/slideLayout172.xml><?xml version="1.0" encoding="utf-8"?>
<p:sldLayout xmlns:a="http://schemas.openxmlformats.org/drawingml/2006/main" xmlns:r="http://schemas.openxmlformats.org/officeDocument/2006/relationships" xmlns:p="http://schemas.openxmlformats.org/presentationml/2006/main" type="tx">
  <p:cSld name="Thank you">
    <p:spTree>
      <p:nvGrpSpPr>
        <p:cNvPr id="1" name=""/>
        <p:cNvGrpSpPr/>
        <p:nvPr/>
      </p:nvGrpSpPr>
      <p:grpSpPr>
        <a:xfrm>
          <a:off x="0" y="0"/>
          <a:ext cx="0" cy="0"/>
          <a:chOff x="0" y="0"/>
          <a:chExt cx="0" cy="0"/>
        </a:xfrm>
      </p:grpSpPr>
      <p:sp>
        <p:nvSpPr>
          <p:cNvPr id="318" name="Title Text"/>
          <p:cNvSpPr txBox="1">
            <a:spLocks noGrp="1"/>
          </p:cNvSpPr>
          <p:nvPr>
            <p:ph type="title"/>
          </p:nvPr>
        </p:nvSpPr>
        <p:spPr>
          <a:xfrm>
            <a:off x="228600" y="201168"/>
            <a:ext cx="4114800" cy="855726"/>
          </a:xfrm>
          <a:prstGeom prst="rect">
            <a:avLst/>
          </a:prstGeom>
        </p:spPr>
        <p:txBody>
          <a:bodyPr>
            <a:normAutofit/>
          </a:bodyPr>
          <a:lstStyle/>
          <a:p>
            <a:r>
              <a:t>Title Text</a:t>
            </a:r>
          </a:p>
        </p:txBody>
      </p:sp>
      <p:sp>
        <p:nvSpPr>
          <p:cNvPr id="3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20"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200" algn="r"/>
              </a:tabLst>
              <a:defRPr sz="1100"/>
            </a:lvl1pPr>
            <a:lvl2pPr marL="135958" indent="-135958">
              <a:spcBef>
                <a:spcPts val="0"/>
              </a:spcBef>
              <a:tabLst>
                <a:tab pos="4013200" algn="r"/>
              </a:tabLst>
              <a:defRPr sz="1100"/>
            </a:lvl2pPr>
            <a:lvl3pPr marL="359795" indent="-135958">
              <a:spcBef>
                <a:spcPts val="0"/>
              </a:spcBef>
              <a:tabLst>
                <a:tab pos="4013200" algn="r"/>
              </a:tabLst>
              <a:defRPr sz="1100"/>
            </a:lvl3pPr>
            <a:lvl4pPr marL="589416" indent="-132216">
              <a:spcBef>
                <a:spcPts val="0"/>
              </a:spcBef>
              <a:tabLst>
                <a:tab pos="4013200" algn="r"/>
              </a:tabLst>
              <a:defRPr sz="1100"/>
            </a:lvl4pPr>
            <a:lvl5pPr marL="766195" indent="-135958">
              <a:spcBef>
                <a:spcPts val="0"/>
              </a:spcBef>
              <a:tabLst>
                <a:tab pos="4013200" algn="r"/>
              </a:tabLst>
              <a:defRPr sz="11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4123323131"/>
      </p:ext>
    </p:extLst>
  </p:cSld>
  <p:clrMapOvr>
    <a:masterClrMapping/>
  </p:clrMapOvr>
  <p:transition spd="med"/>
</p:sldLayout>
</file>

<file path=ppt/slideLayouts/slideLayout173.xml><?xml version="1.0" encoding="utf-8"?>
<p:sldLayout xmlns:a="http://schemas.openxmlformats.org/drawingml/2006/main" xmlns:r="http://schemas.openxmlformats.org/officeDocument/2006/relationships" xmlns:p="http://schemas.openxmlformats.org/presentationml/2006/main" type="tx">
  <p:cSld name="ibm sign-off">
    <p:spTree>
      <p:nvGrpSpPr>
        <p:cNvPr id="1" name=""/>
        <p:cNvGrpSpPr/>
        <p:nvPr/>
      </p:nvGrpSpPr>
      <p:grpSpPr>
        <a:xfrm>
          <a:off x="0" y="0"/>
          <a:ext cx="0" cy="0"/>
          <a:chOff x="0" y="0"/>
          <a:chExt cx="0" cy="0"/>
        </a:xfrm>
      </p:grpSpPr>
      <p:sp>
        <p:nvSpPr>
          <p:cNvPr id="327"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328" name="Picture 6" descr="Picture 6"/>
          <p:cNvPicPr>
            <a:picLocks noChangeAspect="1"/>
          </p:cNvPicPr>
          <p:nvPr/>
        </p:nvPicPr>
        <p:blipFill>
          <a:blip r:embed="rId2"/>
          <a:stretch>
            <a:fillRect/>
          </a:stretch>
        </p:blipFill>
        <p:spPr>
          <a:xfrm>
            <a:off x="3925952" y="2186150"/>
            <a:ext cx="1292096" cy="526098"/>
          </a:xfrm>
          <a:prstGeom prst="rect">
            <a:avLst/>
          </a:prstGeom>
          <a:ln w="12700">
            <a:miter lim="400000"/>
          </a:ln>
        </p:spPr>
      </p:pic>
    </p:spTree>
    <p:extLst>
      <p:ext uri="{BB962C8B-B14F-4D97-AF65-F5344CB8AC3E}">
        <p14:creationId xmlns:p14="http://schemas.microsoft.com/office/powerpoint/2010/main" val="3129380813"/>
      </p:ext>
    </p:extLst>
  </p:cSld>
  <p:clrMapOvr>
    <a:masterClrMapping/>
  </p:clrMapOvr>
  <p:transition spd="med"/>
</p:sldLayout>
</file>

<file path=ppt/slideLayouts/slideLayout174.xml><?xml version="1.0" encoding="utf-8"?>
<p:sldLayout xmlns:a="http://schemas.openxmlformats.org/drawingml/2006/main" xmlns:r="http://schemas.openxmlformats.org/officeDocument/2006/relationships" xmlns:p="http://schemas.openxmlformats.org/presentationml/2006/main" type="tx">
  <p:cSld name="1_Cover Slide">
    <p:bg>
      <p:bgPr>
        <a:gradFill flip="none" rotWithShape="1">
          <a:gsLst>
            <a:gs pos="0">
              <a:schemeClr val="accent2"/>
            </a:gs>
            <a:gs pos="100000">
              <a:srgbClr val="000000"/>
            </a:gs>
          </a:gsLst>
          <a:lin ang="0" scaled="0"/>
        </a:gradFill>
        <a:effectLst/>
      </p:bgPr>
    </p:bg>
    <p:spTree>
      <p:nvGrpSpPr>
        <p:cNvPr id="1" name=""/>
        <p:cNvGrpSpPr/>
        <p:nvPr/>
      </p:nvGrpSpPr>
      <p:grpSpPr>
        <a:xfrm>
          <a:off x="0" y="0"/>
          <a:ext cx="0" cy="0"/>
          <a:chOff x="0" y="0"/>
          <a:chExt cx="0" cy="0"/>
        </a:xfrm>
      </p:grpSpPr>
      <p:sp>
        <p:nvSpPr>
          <p:cNvPr id="335" name="Title Text"/>
          <p:cNvSpPr txBox="1">
            <a:spLocks noGrp="1"/>
          </p:cNvSpPr>
          <p:nvPr>
            <p:ph type="title"/>
          </p:nvPr>
        </p:nvSpPr>
        <p:spPr>
          <a:xfrm>
            <a:off x="228599" y="203780"/>
            <a:ext cx="4114802" cy="4479346"/>
          </a:xfrm>
          <a:prstGeom prst="rect">
            <a:avLst/>
          </a:prstGeom>
        </p:spPr>
        <p:txBody>
          <a:bodyPr>
            <a:normAutofit/>
          </a:bodyPr>
          <a:lstStyle/>
          <a:p>
            <a:r>
              <a:t>Title Text</a:t>
            </a:r>
          </a:p>
        </p:txBody>
      </p:sp>
      <p:pic>
        <p:nvPicPr>
          <p:cNvPr id="336" name="Picture 5" descr="Picture 5"/>
          <p:cNvPicPr>
            <a:picLocks noChangeAspect="1"/>
          </p:cNvPicPr>
          <p:nvPr/>
        </p:nvPicPr>
        <p:blipFill>
          <a:blip r:embed="rId2"/>
          <a:stretch>
            <a:fillRect/>
          </a:stretch>
        </p:blipFill>
        <p:spPr>
          <a:xfrm>
            <a:off x="8393810" y="241300"/>
            <a:ext cx="521590" cy="211455"/>
          </a:xfrm>
          <a:prstGeom prst="rect">
            <a:avLst/>
          </a:prstGeom>
          <a:ln w="12700">
            <a:miter lim="400000"/>
          </a:ln>
        </p:spPr>
      </p:pic>
      <p:pic>
        <p:nvPicPr>
          <p:cNvPr id="337" name="Picture 13" descr="Picture 13"/>
          <p:cNvPicPr>
            <a:picLocks noChangeAspect="1"/>
          </p:cNvPicPr>
          <p:nvPr/>
        </p:nvPicPr>
        <p:blipFill>
          <a:blip r:embed="rId3"/>
          <a:srcRect l="15132" t="30197" r="15583" b="32340"/>
          <a:stretch>
            <a:fillRect/>
          </a:stretch>
        </p:blipFill>
        <p:spPr>
          <a:xfrm>
            <a:off x="7410746" y="4604932"/>
            <a:ext cx="1574104" cy="398968"/>
          </a:xfrm>
          <a:prstGeom prst="rect">
            <a:avLst/>
          </a:prstGeom>
          <a:ln w="12700">
            <a:miter lim="400000"/>
          </a:ln>
        </p:spPr>
      </p:pic>
      <p:pic>
        <p:nvPicPr>
          <p:cNvPr id="338" name="BCK_PEG_[01].png" descr="BCK_PEG_[01].png"/>
          <p:cNvPicPr>
            <a:picLocks noChangeAspect="1"/>
          </p:cNvPicPr>
          <p:nvPr/>
        </p:nvPicPr>
        <p:blipFill>
          <a:blip r:embed="rId4"/>
          <a:stretch>
            <a:fillRect/>
          </a:stretch>
        </p:blipFill>
        <p:spPr>
          <a:xfrm>
            <a:off x="3497298" y="1621623"/>
            <a:ext cx="2149405" cy="1900254"/>
          </a:xfrm>
          <a:prstGeom prst="rect">
            <a:avLst/>
          </a:prstGeom>
          <a:ln w="12700">
            <a:miter lim="400000"/>
          </a:ln>
        </p:spPr>
      </p:pic>
      <p:sp>
        <p:nvSpPr>
          <p:cNvPr id="339"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10514037"/>
      </p:ext>
    </p:extLst>
  </p:cSld>
  <p:clrMapOvr>
    <a:masterClrMapping/>
  </p:clrMapOvr>
  <p:transition spd="med"/>
</p:sldLayout>
</file>

<file path=ppt/slideLayouts/slideLayout175.xml><?xml version="1.0" encoding="utf-8"?>
<p:sldLayout xmlns:a="http://schemas.openxmlformats.org/drawingml/2006/main" xmlns:r="http://schemas.openxmlformats.org/officeDocument/2006/relationships" xmlns:p="http://schemas.openxmlformats.org/presentationml/2006/main" type="tx">
  <p:cSld name="1_Divider">
    <p:bg>
      <p:bgPr>
        <a:solidFill>
          <a:schemeClr val="accent2"/>
        </a:solidFill>
        <a:effectLst/>
      </p:bgPr>
    </p:bg>
    <p:spTree>
      <p:nvGrpSpPr>
        <p:cNvPr id="1" name=""/>
        <p:cNvGrpSpPr/>
        <p:nvPr/>
      </p:nvGrpSpPr>
      <p:grpSpPr>
        <a:xfrm>
          <a:off x="0" y="0"/>
          <a:ext cx="0" cy="0"/>
          <a:chOff x="0" y="0"/>
          <a:chExt cx="0" cy="0"/>
        </a:xfrm>
      </p:grpSpPr>
      <p:sp>
        <p:nvSpPr>
          <p:cNvPr id="3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47" name="Title Text"/>
          <p:cNvSpPr txBox="1">
            <a:spLocks noGrp="1"/>
          </p:cNvSpPr>
          <p:nvPr>
            <p:ph type="title"/>
          </p:nvPr>
        </p:nvSpPr>
        <p:spPr>
          <a:xfrm>
            <a:off x="228600" y="201168"/>
            <a:ext cx="4114800" cy="4493753"/>
          </a:xfrm>
          <a:prstGeom prst="rect">
            <a:avLst/>
          </a:prstGeom>
        </p:spPr>
        <p:txBody>
          <a:bodyPr>
            <a:normAutofit/>
          </a:bodyPr>
          <a:lstStyle/>
          <a:p>
            <a:r>
              <a:t>Title Text</a:t>
            </a:r>
          </a:p>
        </p:txBody>
      </p:sp>
    </p:spTree>
    <p:extLst>
      <p:ext uri="{BB962C8B-B14F-4D97-AF65-F5344CB8AC3E}">
        <p14:creationId xmlns:p14="http://schemas.microsoft.com/office/powerpoint/2010/main" val="2536610351"/>
      </p:ext>
    </p:extLst>
  </p:cSld>
  <p:clrMapOvr>
    <a:masterClrMapping/>
  </p:clrMapOvr>
  <p:transition spd="med"/>
</p:sldLayout>
</file>

<file path=ppt/slideLayouts/slideLayout176.xml><?xml version="1.0" encoding="utf-8"?>
<p:sldLayout xmlns:a="http://schemas.openxmlformats.org/drawingml/2006/main" xmlns:r="http://schemas.openxmlformats.org/officeDocument/2006/relationships" xmlns:p="http://schemas.openxmlformats.org/presentationml/2006/main" type="tx">
  <p:cSld name="1_Divider (with page contents)">
    <p:bg>
      <p:bgPr>
        <a:solidFill>
          <a:schemeClr val="accent2"/>
        </a:solidFill>
        <a:effectLst/>
      </p:bgPr>
    </p:bg>
    <p:spTree>
      <p:nvGrpSpPr>
        <p:cNvPr id="1" name=""/>
        <p:cNvGrpSpPr/>
        <p:nvPr/>
      </p:nvGrpSpPr>
      <p:grpSpPr>
        <a:xfrm>
          <a:off x="0" y="0"/>
          <a:ext cx="0" cy="0"/>
          <a:chOff x="0" y="0"/>
          <a:chExt cx="0" cy="0"/>
        </a:xfrm>
      </p:grpSpPr>
      <p:sp>
        <p:nvSpPr>
          <p:cNvPr id="354" name="Title Text"/>
          <p:cNvSpPr txBox="1">
            <a:spLocks noGrp="1"/>
          </p:cNvSpPr>
          <p:nvPr>
            <p:ph type="title"/>
          </p:nvPr>
        </p:nvSpPr>
        <p:spPr>
          <a:xfrm>
            <a:off x="228600" y="201168"/>
            <a:ext cx="4114800" cy="855726"/>
          </a:xfrm>
          <a:prstGeom prst="rect">
            <a:avLst/>
          </a:prstGeom>
        </p:spPr>
        <p:txBody>
          <a:bodyPr>
            <a:normAutofit/>
          </a:bodyPr>
          <a:lstStyle/>
          <a:p>
            <a:r>
              <a:t>Title Text</a:t>
            </a:r>
          </a:p>
        </p:txBody>
      </p:sp>
      <p:sp>
        <p:nvSpPr>
          <p:cNvPr id="3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6"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200" algn="r"/>
              </a:tabLst>
            </a:lvl1pPr>
            <a:lvl2pPr>
              <a:spcBef>
                <a:spcPts val="0"/>
              </a:spcBef>
              <a:tabLst>
                <a:tab pos="4013200" algn="r"/>
              </a:tabLst>
            </a:lvl2pPr>
            <a:lvl3pPr>
              <a:spcBef>
                <a:spcPts val="0"/>
              </a:spcBef>
              <a:tabLst>
                <a:tab pos="4013200" algn="r"/>
              </a:tabLst>
            </a:lvl3pPr>
            <a:lvl4pPr>
              <a:spcBef>
                <a:spcPts val="0"/>
              </a:spcBef>
              <a:tabLst>
                <a:tab pos="4013200" algn="r"/>
              </a:tabLst>
            </a:lvl4pPr>
            <a:lvl5pPr>
              <a:spcBef>
                <a:spcPts val="0"/>
              </a:spcBef>
              <a:tabLst>
                <a:tab pos="4013200" algn="r"/>
              </a:tabLst>
            </a:lvl5pPr>
          </a:lstStyle>
          <a:p>
            <a:r>
              <a:t>Body Level One</a:t>
            </a:r>
          </a:p>
          <a:p>
            <a:pPr lvl="1"/>
            <a:r>
              <a:t>Body Level Two</a:t>
            </a:r>
          </a:p>
          <a:p>
            <a:pPr lvl="2"/>
            <a:r>
              <a:t>Body Level Three</a:t>
            </a:r>
          </a:p>
          <a:p>
            <a:pPr lvl="3"/>
            <a:r>
              <a:t>Body Level Four</a:t>
            </a:r>
          </a:p>
          <a:p>
            <a:pPr lvl="4"/>
            <a:r>
              <a:t>Body Level Five</a:t>
            </a:r>
          </a:p>
        </p:txBody>
      </p:sp>
      <p:sp>
        <p:nvSpPr>
          <p:cNvPr id="357" name="Text Placeholder 6"/>
          <p:cNvSpPr>
            <a:spLocks noGrp="1"/>
          </p:cNvSpPr>
          <p:nvPr>
            <p:ph type="body" sz="half" idx="13"/>
          </p:nvPr>
        </p:nvSpPr>
        <p:spPr>
          <a:xfrm>
            <a:off x="4800600" y="1123950"/>
            <a:ext cx="4114800" cy="3584448"/>
          </a:xfrm>
          <a:prstGeom prst="rect">
            <a:avLst/>
          </a:prstGeom>
        </p:spPr>
        <p:txBody>
          <a:bodyPr>
            <a:normAutofit/>
          </a:bodyPr>
          <a:lstStyle/>
          <a:p>
            <a:pPr>
              <a:tabLst>
                <a:tab pos="4013200" algn="r"/>
              </a:tabLst>
            </a:pPr>
            <a:endParaRPr/>
          </a:p>
        </p:txBody>
      </p:sp>
    </p:spTree>
    <p:extLst>
      <p:ext uri="{BB962C8B-B14F-4D97-AF65-F5344CB8AC3E}">
        <p14:creationId xmlns:p14="http://schemas.microsoft.com/office/powerpoint/2010/main" val="810522400"/>
      </p:ext>
    </p:extLst>
  </p:cSld>
  <p:clrMapOvr>
    <a:masterClrMapping/>
  </p:clrMapOvr>
  <p:transition spd="med"/>
</p:sldLayout>
</file>

<file path=ppt/slideLayouts/slideLayout177.xml><?xml version="1.0" encoding="utf-8"?>
<p:sldLayout xmlns:a="http://schemas.openxmlformats.org/drawingml/2006/main" xmlns:r="http://schemas.openxmlformats.org/officeDocument/2006/relationships" xmlns:p="http://schemas.openxmlformats.org/presentationml/2006/main" type="tx">
  <p:cSld name="1_fact, number">
    <p:bg>
      <p:bgPr>
        <a:solidFill>
          <a:schemeClr val="accent2"/>
        </a:solidFill>
        <a:effectLst/>
      </p:bgPr>
    </p:bg>
    <p:spTree>
      <p:nvGrpSpPr>
        <p:cNvPr id="1" name=""/>
        <p:cNvGrpSpPr/>
        <p:nvPr/>
      </p:nvGrpSpPr>
      <p:grpSpPr>
        <a:xfrm>
          <a:off x="0" y="0"/>
          <a:ext cx="0" cy="0"/>
          <a:chOff x="0" y="0"/>
          <a:chExt cx="0" cy="0"/>
        </a:xfrm>
      </p:grpSpPr>
      <p:sp>
        <p:nvSpPr>
          <p:cNvPr id="364" name="Title Text"/>
          <p:cNvSpPr txBox="1">
            <a:spLocks noGrp="1"/>
          </p:cNvSpPr>
          <p:nvPr>
            <p:ph type="title"/>
          </p:nvPr>
        </p:nvSpPr>
        <p:spPr>
          <a:xfrm>
            <a:off x="228600" y="210311"/>
            <a:ext cx="4114800" cy="1003809"/>
          </a:xfrm>
          <a:prstGeom prst="rect">
            <a:avLst/>
          </a:prstGeom>
        </p:spPr>
        <p:txBody>
          <a:bodyPr>
            <a:normAutofit/>
          </a:bodyPr>
          <a:lstStyle>
            <a:lvl1pPr>
              <a:defRPr sz="1600"/>
            </a:lvl1pPr>
          </a:lstStyle>
          <a:p>
            <a:r>
              <a:t>Title Text</a:t>
            </a:r>
          </a:p>
        </p:txBody>
      </p:sp>
      <p:sp>
        <p:nvSpPr>
          <p:cNvPr id="3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66" name="Body Level One…"/>
          <p:cNvSpPr txBox="1">
            <a:spLocks noGrp="1"/>
          </p:cNvSpPr>
          <p:nvPr>
            <p:ph type="body" sz="half" idx="1"/>
          </p:nvPr>
        </p:nvSpPr>
        <p:spPr>
          <a:xfrm>
            <a:off x="228600" y="1511555"/>
            <a:ext cx="4114800" cy="3108961"/>
          </a:xfrm>
          <a:prstGeom prst="rect">
            <a:avLst/>
          </a:prstGeom>
        </p:spPr>
        <p:txBody>
          <a:bodyPr>
            <a:normAutofit/>
          </a:bodyPr>
          <a:lstStyle>
            <a:lvl1pPr>
              <a:lnSpc>
                <a:spcPct val="90000"/>
              </a:lnSpc>
              <a:spcBef>
                <a:spcPts val="0"/>
              </a:spcBef>
              <a:defRPr sz="9600" b="1"/>
            </a:lvl1pPr>
            <a:lvl2pPr marL="1186546" indent="-1186546">
              <a:lnSpc>
                <a:spcPct val="90000"/>
              </a:lnSpc>
              <a:spcBef>
                <a:spcPts val="0"/>
              </a:spcBef>
              <a:defRPr sz="9600" b="1"/>
            </a:lvl2pPr>
            <a:lvl3pPr marL="1410383" indent="-1186546">
              <a:lnSpc>
                <a:spcPct val="90000"/>
              </a:lnSpc>
              <a:spcBef>
                <a:spcPts val="0"/>
              </a:spcBef>
              <a:defRPr sz="9600" b="1"/>
            </a:lvl3pPr>
            <a:lvl4pPr marL="1611085" indent="-1153885">
              <a:lnSpc>
                <a:spcPct val="90000"/>
              </a:lnSpc>
              <a:spcBef>
                <a:spcPts val="0"/>
              </a:spcBef>
              <a:defRPr sz="9600" b="1"/>
            </a:lvl4pPr>
            <a:lvl5pPr marL="1816783" indent="-1186546">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85821720"/>
      </p:ext>
    </p:extLst>
  </p:cSld>
  <p:clrMapOvr>
    <a:masterClrMapping/>
  </p:clrMapOvr>
  <p:transition spd="med"/>
</p:sldLayout>
</file>

<file path=ppt/slideLayouts/slideLayout178.xml><?xml version="1.0" encoding="utf-8"?>
<p:sldLayout xmlns:a="http://schemas.openxmlformats.org/drawingml/2006/main" xmlns:r="http://schemas.openxmlformats.org/officeDocument/2006/relationships" xmlns:p="http://schemas.openxmlformats.org/presentationml/2006/main" type="tx">
  <p:cSld name="1_fact, number, half-image (bleeds)">
    <p:bg>
      <p:bgPr>
        <a:solidFill>
          <a:schemeClr val="accent2"/>
        </a:solidFill>
        <a:effectLst/>
      </p:bgPr>
    </p:bg>
    <p:spTree>
      <p:nvGrpSpPr>
        <p:cNvPr id="1" name=""/>
        <p:cNvGrpSpPr/>
        <p:nvPr/>
      </p:nvGrpSpPr>
      <p:grpSpPr>
        <a:xfrm>
          <a:off x="0" y="0"/>
          <a:ext cx="0" cy="0"/>
          <a:chOff x="0" y="0"/>
          <a:chExt cx="0" cy="0"/>
        </a:xfrm>
      </p:grpSpPr>
      <p:sp>
        <p:nvSpPr>
          <p:cNvPr id="373" name="Title Text"/>
          <p:cNvSpPr txBox="1">
            <a:spLocks noGrp="1"/>
          </p:cNvSpPr>
          <p:nvPr>
            <p:ph type="title"/>
          </p:nvPr>
        </p:nvSpPr>
        <p:spPr>
          <a:xfrm>
            <a:off x="228600" y="210311"/>
            <a:ext cx="4114800" cy="1003809"/>
          </a:xfrm>
          <a:prstGeom prst="rect">
            <a:avLst/>
          </a:prstGeom>
        </p:spPr>
        <p:txBody>
          <a:bodyPr>
            <a:normAutofit/>
          </a:bodyPr>
          <a:lstStyle>
            <a:lvl1pPr>
              <a:defRPr sz="1600"/>
            </a:lvl1pPr>
          </a:lstStyle>
          <a:p>
            <a:r>
              <a:t>Title Text</a:t>
            </a:r>
          </a:p>
        </p:txBody>
      </p:sp>
      <p:sp>
        <p:nvSpPr>
          <p:cNvPr id="3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75" name="Body Level One…"/>
          <p:cNvSpPr txBox="1">
            <a:spLocks noGrp="1"/>
          </p:cNvSpPr>
          <p:nvPr>
            <p:ph type="body" sz="half" idx="1"/>
          </p:nvPr>
        </p:nvSpPr>
        <p:spPr>
          <a:xfrm>
            <a:off x="228600" y="1511555"/>
            <a:ext cx="4114800" cy="3108961"/>
          </a:xfrm>
          <a:prstGeom prst="rect">
            <a:avLst/>
          </a:prstGeom>
        </p:spPr>
        <p:txBody>
          <a:bodyPr>
            <a:normAutofit/>
          </a:bodyPr>
          <a:lstStyle>
            <a:lvl1pPr>
              <a:lnSpc>
                <a:spcPct val="90000"/>
              </a:lnSpc>
              <a:spcBef>
                <a:spcPts val="0"/>
              </a:spcBef>
              <a:defRPr sz="9600" b="1"/>
            </a:lvl1pPr>
            <a:lvl2pPr marL="1186546" indent="-1186546">
              <a:lnSpc>
                <a:spcPct val="90000"/>
              </a:lnSpc>
              <a:spcBef>
                <a:spcPts val="0"/>
              </a:spcBef>
              <a:defRPr sz="9600" b="1"/>
            </a:lvl2pPr>
            <a:lvl3pPr marL="1410383" indent="-1186546">
              <a:lnSpc>
                <a:spcPct val="90000"/>
              </a:lnSpc>
              <a:spcBef>
                <a:spcPts val="0"/>
              </a:spcBef>
              <a:defRPr sz="9600" b="1"/>
            </a:lvl3pPr>
            <a:lvl4pPr marL="1611085" indent="-1153885">
              <a:lnSpc>
                <a:spcPct val="90000"/>
              </a:lnSpc>
              <a:spcBef>
                <a:spcPts val="0"/>
              </a:spcBef>
              <a:defRPr sz="9600" b="1"/>
            </a:lvl4pPr>
            <a:lvl5pPr marL="1816783" indent="-1186546">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
        <p:nvSpPr>
          <p:cNvPr id="376"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1986904590"/>
      </p:ext>
    </p:extLst>
  </p:cSld>
  <p:clrMapOvr>
    <a:masterClrMapping/>
  </p:clrMapOvr>
  <p:transition spd="med"/>
</p:sldLayout>
</file>

<file path=ppt/slideLayouts/slideLayout179.xml><?xml version="1.0" encoding="utf-8"?>
<p:sldLayout xmlns:a="http://schemas.openxmlformats.org/drawingml/2006/main" xmlns:r="http://schemas.openxmlformats.org/officeDocument/2006/relationships" xmlns:p="http://schemas.openxmlformats.org/presentationml/2006/main" type="tx">
  <p:cSld name="1_big text">
    <p:bg>
      <p:bgPr>
        <a:solidFill>
          <a:schemeClr val="accent2"/>
        </a:solidFill>
        <a:effectLst/>
      </p:bgPr>
    </p:bg>
    <p:spTree>
      <p:nvGrpSpPr>
        <p:cNvPr id="1" name=""/>
        <p:cNvGrpSpPr/>
        <p:nvPr/>
      </p:nvGrpSpPr>
      <p:grpSpPr>
        <a:xfrm>
          <a:off x="0" y="0"/>
          <a:ext cx="0" cy="0"/>
          <a:chOff x="0" y="0"/>
          <a:chExt cx="0" cy="0"/>
        </a:xfrm>
      </p:grpSpPr>
      <p:sp>
        <p:nvSpPr>
          <p:cNvPr id="383" name="Title Text"/>
          <p:cNvSpPr txBox="1">
            <a:spLocks noGrp="1"/>
          </p:cNvSpPr>
          <p:nvPr>
            <p:ph type="title"/>
          </p:nvPr>
        </p:nvSpPr>
        <p:spPr>
          <a:xfrm>
            <a:off x="228600" y="265175"/>
            <a:ext cx="8686800" cy="4473576"/>
          </a:xfrm>
          <a:prstGeom prst="rect">
            <a:avLst/>
          </a:prstGeom>
        </p:spPr>
        <p:txBody>
          <a:bodyPr>
            <a:normAutofit/>
          </a:bodyPr>
          <a:lstStyle>
            <a:lvl1pPr>
              <a:defRPr sz="9600" b="1"/>
            </a:lvl1pPr>
          </a:lstStyle>
          <a:p>
            <a:r>
              <a:t>Title Text</a:t>
            </a:r>
          </a:p>
        </p:txBody>
      </p:sp>
      <p:sp>
        <p:nvSpPr>
          <p:cNvPr id="3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55486099"/>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AD1B1199-B224-9C42-9D8A-CD35886FD748}"/>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840372833"/>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x">
  <p:cSld name="1_quote">
    <p:bg>
      <p:bgPr>
        <a:solidFill>
          <a:schemeClr val="accent2"/>
        </a:solidFill>
        <a:effectLst/>
      </p:bgPr>
    </p:bg>
    <p:spTree>
      <p:nvGrpSpPr>
        <p:cNvPr id="1" name=""/>
        <p:cNvGrpSpPr/>
        <p:nvPr/>
      </p:nvGrpSpPr>
      <p:grpSpPr>
        <a:xfrm>
          <a:off x="0" y="0"/>
          <a:ext cx="0" cy="0"/>
          <a:chOff x="0" y="0"/>
          <a:chExt cx="0" cy="0"/>
        </a:xfrm>
      </p:grpSpPr>
      <p:sp>
        <p:nvSpPr>
          <p:cNvPr id="391" name="Title Text"/>
          <p:cNvSpPr txBox="1">
            <a:spLocks noGrp="1"/>
          </p:cNvSpPr>
          <p:nvPr>
            <p:ph type="title"/>
          </p:nvPr>
        </p:nvSpPr>
        <p:spPr>
          <a:xfrm>
            <a:off x="228600" y="201168"/>
            <a:ext cx="5187463" cy="4520806"/>
          </a:xfrm>
          <a:prstGeom prst="rect">
            <a:avLst/>
          </a:prstGeom>
        </p:spPr>
        <p:txBody>
          <a:bodyPr>
            <a:normAutofit/>
          </a:bodyPr>
          <a:lstStyle>
            <a:lvl1pPr marL="117475" indent="-117475"/>
          </a:lstStyle>
          <a:p>
            <a:r>
              <a:t>Title Text</a:t>
            </a:r>
          </a:p>
        </p:txBody>
      </p:sp>
      <p:sp>
        <p:nvSpPr>
          <p:cNvPr id="3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51555495"/>
      </p:ext>
    </p:extLst>
  </p:cSld>
  <p:clrMapOvr>
    <a:masterClrMapping/>
  </p:clrMapOvr>
  <p:transition spd="med"/>
</p:sldLayout>
</file>

<file path=ppt/slideLayouts/slideLayout181.xml><?xml version="1.0" encoding="utf-8"?>
<p:sldLayout xmlns:a="http://schemas.openxmlformats.org/drawingml/2006/main" xmlns:r="http://schemas.openxmlformats.org/officeDocument/2006/relationships" xmlns:p="http://schemas.openxmlformats.org/presentationml/2006/main" type="tx">
  <p:cSld name="1_section, title, text">
    <p:bg>
      <p:bgPr>
        <a:solidFill>
          <a:schemeClr val="accent2"/>
        </a:solidFill>
        <a:effectLst/>
      </p:bgPr>
    </p:bg>
    <p:spTree>
      <p:nvGrpSpPr>
        <p:cNvPr id="1" name=""/>
        <p:cNvGrpSpPr/>
        <p:nvPr/>
      </p:nvGrpSpPr>
      <p:grpSpPr>
        <a:xfrm>
          <a:off x="0" y="0"/>
          <a:ext cx="0" cy="0"/>
          <a:chOff x="0" y="0"/>
          <a:chExt cx="0" cy="0"/>
        </a:xfrm>
      </p:grpSpPr>
      <p:sp>
        <p:nvSpPr>
          <p:cNvPr id="399" name="Title Text"/>
          <p:cNvSpPr txBox="1">
            <a:spLocks noGrp="1"/>
          </p:cNvSpPr>
          <p:nvPr>
            <p:ph type="title"/>
          </p:nvPr>
        </p:nvSpPr>
        <p:spPr>
          <a:xfrm>
            <a:off x="228600" y="411480"/>
            <a:ext cx="4114800" cy="4328051"/>
          </a:xfrm>
          <a:prstGeom prst="rect">
            <a:avLst/>
          </a:prstGeom>
        </p:spPr>
        <p:txBody>
          <a:bodyPr>
            <a:normAutofit/>
          </a:bodyPr>
          <a:lstStyle/>
          <a:p>
            <a:r>
              <a:t>Title Text</a:t>
            </a:r>
          </a:p>
        </p:txBody>
      </p:sp>
      <p:sp>
        <p:nvSpPr>
          <p:cNvPr id="4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01" name="Body Level One…"/>
          <p:cNvSpPr txBox="1">
            <a:spLocks noGrp="1"/>
          </p:cNvSpPr>
          <p:nvPr>
            <p:ph type="body" sz="half" idx="1"/>
          </p:nvPr>
        </p:nvSpPr>
        <p:spPr>
          <a:xfrm>
            <a:off x="4800600" y="493776"/>
            <a:ext cx="4114800" cy="419973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402" name="Text Placeholder 11"/>
          <p:cNvSpPr>
            <a:spLocks noGrp="1"/>
          </p:cNvSpPr>
          <p:nvPr>
            <p:ph type="body" sz="quarter" idx="13"/>
          </p:nvPr>
        </p:nvSpPr>
        <p:spPr>
          <a:xfrm>
            <a:off x="228600" y="200562"/>
            <a:ext cx="4114800" cy="300039"/>
          </a:xfrm>
          <a:prstGeom prst="rect">
            <a:avLst/>
          </a:prstGeom>
        </p:spPr>
        <p:txBody>
          <a:bodyPr>
            <a:normAutofit/>
          </a:bodyPr>
          <a:lstStyle/>
          <a:p>
            <a:pPr>
              <a:defRPr sz="1100"/>
            </a:pPr>
            <a:endParaRPr/>
          </a:p>
        </p:txBody>
      </p:sp>
    </p:spTree>
    <p:extLst>
      <p:ext uri="{BB962C8B-B14F-4D97-AF65-F5344CB8AC3E}">
        <p14:creationId xmlns:p14="http://schemas.microsoft.com/office/powerpoint/2010/main" val="3841560126"/>
      </p:ext>
    </p:extLst>
  </p:cSld>
  <p:clrMapOvr>
    <a:masterClrMapping/>
  </p:clrMapOvr>
  <p:transition spd="med"/>
</p:sldLayout>
</file>

<file path=ppt/slideLayouts/slideLayout182.xml><?xml version="1.0" encoding="utf-8"?>
<p:sldLayout xmlns:a="http://schemas.openxmlformats.org/drawingml/2006/main" xmlns:r="http://schemas.openxmlformats.org/officeDocument/2006/relationships" xmlns:p="http://schemas.openxmlformats.org/presentationml/2006/main" type="tx">
  <p:cSld name="1_title, text (two columns)">
    <p:bg>
      <p:bgPr>
        <a:solidFill>
          <a:schemeClr val="accent2"/>
        </a:solidFill>
        <a:effectLst/>
      </p:bgPr>
    </p:bg>
    <p:spTree>
      <p:nvGrpSpPr>
        <p:cNvPr id="1" name=""/>
        <p:cNvGrpSpPr/>
        <p:nvPr/>
      </p:nvGrpSpPr>
      <p:grpSpPr>
        <a:xfrm>
          <a:off x="0" y="0"/>
          <a:ext cx="0" cy="0"/>
          <a:chOff x="0" y="0"/>
          <a:chExt cx="0" cy="0"/>
        </a:xfrm>
      </p:grpSpPr>
      <p:sp>
        <p:nvSpPr>
          <p:cNvPr id="409" name="Title Text"/>
          <p:cNvSpPr txBox="1">
            <a:spLocks noGrp="1"/>
          </p:cNvSpPr>
          <p:nvPr>
            <p:ph type="title"/>
          </p:nvPr>
        </p:nvSpPr>
        <p:spPr>
          <a:xfrm>
            <a:off x="228600" y="201168"/>
            <a:ext cx="4114800" cy="959359"/>
          </a:xfrm>
          <a:prstGeom prst="rect">
            <a:avLst/>
          </a:prstGeom>
        </p:spPr>
        <p:txBody>
          <a:bodyPr>
            <a:normAutofit/>
          </a:bodyPr>
          <a:lstStyle/>
          <a:p>
            <a:r>
              <a:t>Title Text</a:t>
            </a:r>
          </a:p>
        </p:txBody>
      </p:sp>
      <p:sp>
        <p:nvSpPr>
          <p:cNvPr id="4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11" name="Body Level One…"/>
          <p:cNvSpPr txBox="1">
            <a:spLocks noGrp="1"/>
          </p:cNvSpPr>
          <p:nvPr>
            <p:ph type="body" sz="half" idx="1"/>
          </p:nvPr>
        </p:nvSpPr>
        <p:spPr>
          <a:xfrm>
            <a:off x="228600" y="1124711"/>
            <a:ext cx="4114800" cy="3585847"/>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412" name="Text Placeholder 9"/>
          <p:cNvSpPr>
            <a:spLocks noGrp="1"/>
          </p:cNvSpPr>
          <p:nvPr>
            <p:ph type="body" sz="half" idx="13"/>
          </p:nvPr>
        </p:nvSpPr>
        <p:spPr>
          <a:xfrm>
            <a:off x="4800600" y="1124711"/>
            <a:ext cx="4114800" cy="3585847"/>
          </a:xfrm>
          <a:prstGeom prst="rect">
            <a:avLst/>
          </a:prstGeom>
        </p:spPr>
        <p:txBody>
          <a:bodyPr>
            <a:normAutofit/>
          </a:bodyPr>
          <a:lstStyle/>
          <a:p>
            <a:pPr>
              <a:spcBef>
                <a:spcPts val="0"/>
              </a:spcBef>
            </a:pPr>
            <a:endParaRPr/>
          </a:p>
        </p:txBody>
      </p:sp>
    </p:spTree>
    <p:extLst>
      <p:ext uri="{BB962C8B-B14F-4D97-AF65-F5344CB8AC3E}">
        <p14:creationId xmlns:p14="http://schemas.microsoft.com/office/powerpoint/2010/main" val="3340340931"/>
      </p:ext>
    </p:extLst>
  </p:cSld>
  <p:clrMapOvr>
    <a:masterClrMapping/>
  </p:clrMapOvr>
  <p:transition spd="med"/>
</p:sldLayout>
</file>

<file path=ppt/slideLayouts/slideLayout183.xml><?xml version="1.0" encoding="utf-8"?>
<p:sldLayout xmlns:a="http://schemas.openxmlformats.org/drawingml/2006/main" xmlns:r="http://schemas.openxmlformats.org/officeDocument/2006/relationships" xmlns:p="http://schemas.openxmlformats.org/presentationml/2006/main" type="tx">
  <p:cSld name="1_section, title, text (two columns)">
    <p:bg>
      <p:bgPr>
        <a:solidFill>
          <a:schemeClr val="accent2"/>
        </a:solidFill>
        <a:effectLst/>
      </p:bgPr>
    </p:bg>
    <p:spTree>
      <p:nvGrpSpPr>
        <p:cNvPr id="1" name=""/>
        <p:cNvGrpSpPr/>
        <p:nvPr/>
      </p:nvGrpSpPr>
      <p:grpSpPr>
        <a:xfrm>
          <a:off x="0" y="0"/>
          <a:ext cx="0" cy="0"/>
          <a:chOff x="0" y="0"/>
          <a:chExt cx="0" cy="0"/>
        </a:xfrm>
      </p:grpSpPr>
      <p:sp>
        <p:nvSpPr>
          <p:cNvPr id="419" name="Title Text"/>
          <p:cNvSpPr txBox="1">
            <a:spLocks noGrp="1"/>
          </p:cNvSpPr>
          <p:nvPr>
            <p:ph type="title"/>
          </p:nvPr>
        </p:nvSpPr>
        <p:spPr>
          <a:xfrm>
            <a:off x="228600" y="411480"/>
            <a:ext cx="6400800" cy="640081"/>
          </a:xfrm>
          <a:prstGeom prst="rect">
            <a:avLst/>
          </a:prstGeom>
        </p:spPr>
        <p:txBody>
          <a:bodyPr>
            <a:normAutofit/>
          </a:bodyPr>
          <a:lstStyle/>
          <a:p>
            <a:r>
              <a:t>Title Text</a:t>
            </a:r>
          </a:p>
        </p:txBody>
      </p:sp>
      <p:sp>
        <p:nvSpPr>
          <p:cNvPr id="4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21" name="Body Level One…"/>
          <p:cNvSpPr txBox="1">
            <a:spLocks noGrp="1"/>
          </p:cNvSpPr>
          <p:nvPr>
            <p:ph type="body" sz="half" idx="1"/>
          </p:nvPr>
        </p:nvSpPr>
        <p:spPr>
          <a:xfrm>
            <a:off x="4800600" y="1093469"/>
            <a:ext cx="4114800" cy="3589658"/>
          </a:xfrm>
          <a:prstGeom prst="rect">
            <a:avLst/>
          </a:prstGeom>
        </p:spPr>
        <p:txBody>
          <a:bodyPr>
            <a:normAutofit/>
          </a:bodyPr>
          <a:lstStyle>
            <a:lvl1pPr>
              <a:defRPr sz="1600"/>
            </a:lvl1pPr>
            <a:lvl2pPr marL="197757" indent="-197757">
              <a:defRPr sz="1600"/>
            </a:lvl2pPr>
            <a:lvl3pPr marL="421594" indent="-197757">
              <a:defRPr sz="1600"/>
            </a:lvl3pPr>
            <a:lvl4pPr marL="649514" indent="-192314">
              <a:defRPr sz="1600"/>
            </a:lvl4pPr>
            <a:lvl5pPr marL="827994" indent="-197757">
              <a:defRPr sz="1600"/>
            </a:lvl5pPr>
          </a:lstStyle>
          <a:p>
            <a:r>
              <a:t>Body Level One</a:t>
            </a:r>
          </a:p>
          <a:p>
            <a:pPr lvl="1"/>
            <a:r>
              <a:t>Body Level Two</a:t>
            </a:r>
          </a:p>
          <a:p>
            <a:pPr lvl="2"/>
            <a:r>
              <a:t>Body Level Three</a:t>
            </a:r>
          </a:p>
          <a:p>
            <a:pPr lvl="3"/>
            <a:r>
              <a:t>Body Level Four</a:t>
            </a:r>
          </a:p>
          <a:p>
            <a:pPr lvl="4"/>
            <a:r>
              <a:t>Body Level Five</a:t>
            </a:r>
          </a:p>
        </p:txBody>
      </p:sp>
      <p:sp>
        <p:nvSpPr>
          <p:cNvPr id="422"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423" name="Text Placeholder 6"/>
          <p:cNvSpPr>
            <a:spLocks noGrp="1"/>
          </p:cNvSpPr>
          <p:nvPr>
            <p:ph type="body" sz="half" idx="14"/>
          </p:nvPr>
        </p:nvSpPr>
        <p:spPr>
          <a:xfrm>
            <a:off x="228600" y="1093470"/>
            <a:ext cx="4114800" cy="3589655"/>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325797183"/>
      </p:ext>
    </p:extLst>
  </p:cSld>
  <p:clrMapOvr>
    <a:masterClrMapping/>
  </p:clrMapOvr>
  <p:transition spd="med"/>
</p:sldLayout>
</file>

<file path=ppt/slideLayouts/slideLayout184.xml><?xml version="1.0" encoding="utf-8"?>
<p:sldLayout xmlns:a="http://schemas.openxmlformats.org/drawingml/2006/main" xmlns:r="http://schemas.openxmlformats.org/officeDocument/2006/relationships" xmlns:p="http://schemas.openxmlformats.org/presentationml/2006/main" type="tx">
  <p:cSld name="1_title, text (two columns, different text sizes)">
    <p:bg>
      <p:bgPr>
        <a:solidFill>
          <a:schemeClr val="accent2"/>
        </a:solidFill>
        <a:effectLst/>
      </p:bgPr>
    </p:bg>
    <p:spTree>
      <p:nvGrpSpPr>
        <p:cNvPr id="1" name=""/>
        <p:cNvGrpSpPr/>
        <p:nvPr/>
      </p:nvGrpSpPr>
      <p:grpSpPr>
        <a:xfrm>
          <a:off x="0" y="0"/>
          <a:ext cx="0" cy="0"/>
          <a:chOff x="0" y="0"/>
          <a:chExt cx="0" cy="0"/>
        </a:xfrm>
      </p:grpSpPr>
      <p:sp>
        <p:nvSpPr>
          <p:cNvPr id="430" name="Title Text"/>
          <p:cNvSpPr txBox="1">
            <a:spLocks noGrp="1"/>
          </p:cNvSpPr>
          <p:nvPr>
            <p:ph type="title"/>
          </p:nvPr>
        </p:nvSpPr>
        <p:spPr>
          <a:xfrm>
            <a:off x="228600" y="201168"/>
            <a:ext cx="4114800" cy="502159"/>
          </a:xfrm>
          <a:prstGeom prst="rect">
            <a:avLst/>
          </a:prstGeom>
        </p:spPr>
        <p:txBody>
          <a:bodyPr>
            <a:normAutofit/>
          </a:bodyPr>
          <a:lstStyle/>
          <a:p>
            <a:r>
              <a:t>Title Text</a:t>
            </a:r>
          </a:p>
        </p:txBody>
      </p:sp>
      <p:sp>
        <p:nvSpPr>
          <p:cNvPr id="4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32" name="Body Level One…"/>
          <p:cNvSpPr txBox="1">
            <a:spLocks noGrp="1"/>
          </p:cNvSpPr>
          <p:nvPr>
            <p:ph type="body" sz="half" idx="1"/>
          </p:nvPr>
        </p:nvSpPr>
        <p:spPr>
          <a:xfrm>
            <a:off x="228600" y="995518"/>
            <a:ext cx="4114800" cy="3687608"/>
          </a:xfrm>
          <a:prstGeom prst="rect">
            <a:avLst/>
          </a:prstGeom>
        </p:spPr>
        <p:txBody>
          <a:bodyPr>
            <a:normAutofit/>
          </a:bodyPr>
          <a:lstStyle>
            <a:lvl1pPr>
              <a:defRPr sz="2400"/>
            </a:lvl1pPr>
            <a:lvl2pPr marL="296636" indent="-296636">
              <a:defRPr sz="2400"/>
            </a:lvl2pPr>
            <a:lvl3pPr marL="520473" indent="-296636">
              <a:defRPr sz="2400"/>
            </a:lvl3pPr>
            <a:lvl4pPr marL="745671" indent="-288471">
              <a:defRPr sz="2400"/>
            </a:lvl4pPr>
            <a:lvl5pPr marL="926873" indent="-296636">
              <a:defRPr sz="24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36150334"/>
      </p:ext>
    </p:extLst>
  </p:cSld>
  <p:clrMapOvr>
    <a:masterClrMapping/>
  </p:clrMapOvr>
  <p:transition spd="med"/>
</p:sldLayout>
</file>

<file path=ppt/slideLayouts/slideLayout185.xml><?xml version="1.0" encoding="utf-8"?>
<p:sldLayout xmlns:a="http://schemas.openxmlformats.org/drawingml/2006/main" xmlns:r="http://schemas.openxmlformats.org/officeDocument/2006/relationships" xmlns:p="http://schemas.openxmlformats.org/presentationml/2006/main" type="tx">
  <p:cSld name="1_section, title, text (four columns)">
    <p:bg>
      <p:bgPr>
        <a:solidFill>
          <a:schemeClr val="accent2"/>
        </a:solidFill>
        <a:effectLst/>
      </p:bgPr>
    </p:bg>
    <p:spTree>
      <p:nvGrpSpPr>
        <p:cNvPr id="1" name=""/>
        <p:cNvGrpSpPr/>
        <p:nvPr/>
      </p:nvGrpSpPr>
      <p:grpSpPr>
        <a:xfrm>
          <a:off x="0" y="0"/>
          <a:ext cx="0" cy="0"/>
          <a:chOff x="0" y="0"/>
          <a:chExt cx="0" cy="0"/>
        </a:xfrm>
      </p:grpSpPr>
      <p:sp>
        <p:nvSpPr>
          <p:cNvPr id="439" name="Title Text"/>
          <p:cNvSpPr txBox="1">
            <a:spLocks noGrp="1"/>
          </p:cNvSpPr>
          <p:nvPr>
            <p:ph type="title"/>
          </p:nvPr>
        </p:nvSpPr>
        <p:spPr>
          <a:xfrm>
            <a:off x="228600" y="411480"/>
            <a:ext cx="6400800" cy="640081"/>
          </a:xfrm>
          <a:prstGeom prst="rect">
            <a:avLst/>
          </a:prstGeom>
        </p:spPr>
        <p:txBody>
          <a:bodyPr>
            <a:normAutofit/>
          </a:bodyPr>
          <a:lstStyle/>
          <a:p>
            <a:r>
              <a:t>Title Text</a:t>
            </a:r>
          </a:p>
        </p:txBody>
      </p:sp>
      <p:sp>
        <p:nvSpPr>
          <p:cNvPr id="4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41" name="Body Level One…"/>
          <p:cNvSpPr txBox="1">
            <a:spLocks noGrp="1"/>
          </p:cNvSpPr>
          <p:nvPr>
            <p:ph type="body" sz="quarter" idx="1"/>
          </p:nvPr>
        </p:nvSpPr>
        <p:spPr>
          <a:xfrm>
            <a:off x="4800600" y="1093469"/>
            <a:ext cx="1828800" cy="3589655"/>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442"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443" name="Text Placeholder 6"/>
          <p:cNvSpPr>
            <a:spLocks noGrp="1"/>
          </p:cNvSpPr>
          <p:nvPr>
            <p:ph type="body" sz="quarter" idx="14"/>
          </p:nvPr>
        </p:nvSpPr>
        <p:spPr>
          <a:xfrm>
            <a:off x="228600" y="1093469"/>
            <a:ext cx="1828800" cy="3589655"/>
          </a:xfrm>
          <a:prstGeom prst="rect">
            <a:avLst/>
          </a:prstGeom>
        </p:spPr>
        <p:txBody>
          <a:bodyPr>
            <a:normAutofit/>
          </a:bodyPr>
          <a:lstStyle/>
          <a:p>
            <a:pPr>
              <a:defRPr sz="1600"/>
            </a:pPr>
            <a:endParaRPr/>
          </a:p>
        </p:txBody>
      </p:sp>
      <p:sp>
        <p:nvSpPr>
          <p:cNvPr id="444" name="Text Placeholder 7"/>
          <p:cNvSpPr>
            <a:spLocks noGrp="1"/>
          </p:cNvSpPr>
          <p:nvPr>
            <p:ph type="body" sz="quarter" idx="15"/>
          </p:nvPr>
        </p:nvSpPr>
        <p:spPr>
          <a:xfrm>
            <a:off x="2514600" y="1093469"/>
            <a:ext cx="1828800" cy="3589655"/>
          </a:xfrm>
          <a:prstGeom prst="rect">
            <a:avLst/>
          </a:prstGeom>
        </p:spPr>
        <p:txBody>
          <a:bodyPr>
            <a:normAutofit/>
          </a:bodyPr>
          <a:lstStyle/>
          <a:p>
            <a:pPr>
              <a:defRPr sz="1600"/>
            </a:pPr>
            <a:endParaRPr/>
          </a:p>
        </p:txBody>
      </p:sp>
      <p:sp>
        <p:nvSpPr>
          <p:cNvPr id="445" name="Text Placeholder 9"/>
          <p:cNvSpPr>
            <a:spLocks noGrp="1"/>
          </p:cNvSpPr>
          <p:nvPr>
            <p:ph type="body" sz="quarter" idx="16"/>
          </p:nvPr>
        </p:nvSpPr>
        <p:spPr>
          <a:xfrm>
            <a:off x="7086600" y="1093469"/>
            <a:ext cx="1828800" cy="3589655"/>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2684389811"/>
      </p:ext>
    </p:extLst>
  </p:cSld>
  <p:clrMapOvr>
    <a:masterClrMapping/>
  </p:clrMapOvr>
  <p:transition spd="med"/>
</p:sldLayout>
</file>

<file path=ppt/slideLayouts/slideLayout186.xml><?xml version="1.0" encoding="utf-8"?>
<p:sldLayout xmlns:a="http://schemas.openxmlformats.org/drawingml/2006/main" xmlns:r="http://schemas.openxmlformats.org/officeDocument/2006/relationships" xmlns:p="http://schemas.openxmlformats.org/presentationml/2006/main" type="tx">
  <p:cSld name="1_section, title, text, half-image">
    <p:bg>
      <p:bgPr>
        <a:solidFill>
          <a:schemeClr val="accent2"/>
        </a:solidFill>
        <a:effectLst/>
      </p:bgPr>
    </p:bg>
    <p:spTree>
      <p:nvGrpSpPr>
        <p:cNvPr id="1" name=""/>
        <p:cNvGrpSpPr/>
        <p:nvPr/>
      </p:nvGrpSpPr>
      <p:grpSpPr>
        <a:xfrm>
          <a:off x="0" y="0"/>
          <a:ext cx="0" cy="0"/>
          <a:chOff x="0" y="0"/>
          <a:chExt cx="0" cy="0"/>
        </a:xfrm>
      </p:grpSpPr>
      <p:sp>
        <p:nvSpPr>
          <p:cNvPr id="452"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453" name="Title Text"/>
          <p:cNvSpPr txBox="1">
            <a:spLocks noGrp="1"/>
          </p:cNvSpPr>
          <p:nvPr>
            <p:ph type="title"/>
          </p:nvPr>
        </p:nvSpPr>
        <p:spPr>
          <a:xfrm>
            <a:off x="228600" y="411480"/>
            <a:ext cx="4114800" cy="640081"/>
          </a:xfrm>
          <a:prstGeom prst="rect">
            <a:avLst/>
          </a:prstGeom>
        </p:spPr>
        <p:txBody>
          <a:bodyPr>
            <a:normAutofit/>
          </a:bodyPr>
          <a:lstStyle/>
          <a:p>
            <a:r>
              <a:t>Title Text</a:t>
            </a:r>
          </a:p>
        </p:txBody>
      </p:sp>
      <p:sp>
        <p:nvSpPr>
          <p:cNvPr id="4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55" name="Body Level One…"/>
          <p:cNvSpPr txBox="1">
            <a:spLocks noGrp="1"/>
          </p:cNvSpPr>
          <p:nvPr>
            <p:ph type="body" sz="quarter" idx="1"/>
          </p:nvPr>
        </p:nvSpPr>
        <p:spPr>
          <a:xfrm>
            <a:off x="228600" y="201168"/>
            <a:ext cx="4114800" cy="300037"/>
          </a:xfrm>
          <a:prstGeom prst="rect">
            <a:avLst/>
          </a:prstGeom>
        </p:spPr>
        <p:txBody>
          <a:bodyPr>
            <a:normAutofit/>
          </a:bodyPr>
          <a:lstStyle>
            <a:lvl1pPr>
              <a:defRPr sz="1100"/>
            </a:lvl1pPr>
            <a:lvl2pPr marL="135958" indent="-135958">
              <a:defRPr sz="1100"/>
            </a:lvl2pPr>
            <a:lvl3pPr marL="359795" indent="-135958">
              <a:defRPr sz="1100"/>
            </a:lvl3pPr>
            <a:lvl4pPr marL="589416" indent="-132216">
              <a:defRPr sz="1100"/>
            </a:lvl4pPr>
            <a:lvl5pPr marL="766195" indent="-135958">
              <a:defRPr sz="1100"/>
            </a:lvl5pPr>
          </a:lstStyle>
          <a:p>
            <a:r>
              <a:t>Body Level One</a:t>
            </a:r>
          </a:p>
          <a:p>
            <a:pPr lvl="1"/>
            <a:r>
              <a:t>Body Level Two</a:t>
            </a:r>
          </a:p>
          <a:p>
            <a:pPr lvl="2"/>
            <a:r>
              <a:t>Body Level Three</a:t>
            </a:r>
          </a:p>
          <a:p>
            <a:pPr lvl="3"/>
            <a:r>
              <a:t>Body Level Four</a:t>
            </a:r>
          </a:p>
          <a:p>
            <a:pPr lvl="4"/>
            <a:r>
              <a:t>Body Level Five</a:t>
            </a:r>
          </a:p>
        </p:txBody>
      </p:sp>
      <p:sp>
        <p:nvSpPr>
          <p:cNvPr id="456" name="Text Placeholder 6"/>
          <p:cNvSpPr>
            <a:spLocks noGrp="1"/>
          </p:cNvSpPr>
          <p:nvPr>
            <p:ph type="body" sz="half" idx="14"/>
          </p:nvPr>
        </p:nvSpPr>
        <p:spPr>
          <a:xfrm>
            <a:off x="228600" y="1097279"/>
            <a:ext cx="4114800" cy="3585847"/>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2285845199"/>
      </p:ext>
    </p:extLst>
  </p:cSld>
  <p:clrMapOvr>
    <a:masterClrMapping/>
  </p:clrMapOvr>
  <p:transition spd="med"/>
</p:sldLayout>
</file>

<file path=ppt/slideLayouts/slideLayout187.xml><?xml version="1.0" encoding="utf-8"?>
<p:sldLayout xmlns:a="http://schemas.openxmlformats.org/drawingml/2006/main" xmlns:r="http://schemas.openxmlformats.org/officeDocument/2006/relationships" xmlns:p="http://schemas.openxmlformats.org/presentationml/2006/main" type="tx">
  <p:cSld name="1_section, title, text (two columns), half-image">
    <p:bg>
      <p:bgPr>
        <a:solidFill>
          <a:schemeClr val="accent2"/>
        </a:solidFill>
        <a:effectLst/>
      </p:bgPr>
    </p:bg>
    <p:spTree>
      <p:nvGrpSpPr>
        <p:cNvPr id="1" name=""/>
        <p:cNvGrpSpPr/>
        <p:nvPr/>
      </p:nvGrpSpPr>
      <p:grpSpPr>
        <a:xfrm>
          <a:off x="0" y="0"/>
          <a:ext cx="0" cy="0"/>
          <a:chOff x="0" y="0"/>
          <a:chExt cx="0" cy="0"/>
        </a:xfrm>
      </p:grpSpPr>
      <p:sp>
        <p:nvSpPr>
          <p:cNvPr id="463" name="Picture Placeholder 8"/>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464" name="Title Text"/>
          <p:cNvSpPr txBox="1">
            <a:spLocks noGrp="1"/>
          </p:cNvSpPr>
          <p:nvPr>
            <p:ph type="title"/>
          </p:nvPr>
        </p:nvSpPr>
        <p:spPr>
          <a:xfrm>
            <a:off x="228600" y="201168"/>
            <a:ext cx="4114800" cy="640081"/>
          </a:xfrm>
          <a:prstGeom prst="rect">
            <a:avLst/>
          </a:prstGeom>
        </p:spPr>
        <p:txBody>
          <a:bodyPr>
            <a:normAutofit/>
          </a:bodyPr>
          <a:lstStyle/>
          <a:p>
            <a:r>
              <a:t>Title Text</a:t>
            </a:r>
          </a:p>
        </p:txBody>
      </p:sp>
      <p:sp>
        <p:nvSpPr>
          <p:cNvPr id="4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66" name="Body Level One…"/>
          <p:cNvSpPr txBox="1">
            <a:spLocks noGrp="1"/>
          </p:cNvSpPr>
          <p:nvPr>
            <p:ph type="body" sz="quarter" idx="1"/>
          </p:nvPr>
        </p:nvSpPr>
        <p:spPr>
          <a:xfrm>
            <a:off x="228600" y="1097278"/>
            <a:ext cx="1828800" cy="3585847"/>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467" name="Text Placeholder 7"/>
          <p:cNvSpPr>
            <a:spLocks noGrp="1"/>
          </p:cNvSpPr>
          <p:nvPr>
            <p:ph type="body" sz="quarter" idx="14"/>
          </p:nvPr>
        </p:nvSpPr>
        <p:spPr>
          <a:xfrm>
            <a:off x="2514600" y="1097278"/>
            <a:ext cx="1828800" cy="3585846"/>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4138599976"/>
      </p:ext>
    </p:extLst>
  </p:cSld>
  <p:clrMapOvr>
    <a:masterClrMapping/>
  </p:clrMapOvr>
  <p:transition spd="med"/>
</p:sldLayout>
</file>

<file path=ppt/slideLayouts/slideLayout188.xml><?xml version="1.0" encoding="utf-8"?>
<p:sldLayout xmlns:a="http://schemas.openxmlformats.org/drawingml/2006/main" xmlns:r="http://schemas.openxmlformats.org/officeDocument/2006/relationships" xmlns:p="http://schemas.openxmlformats.org/presentationml/2006/main" type="tx">
  <p:cSld name="1_section, title, text (two narrow columns)">
    <p:bg>
      <p:bgPr>
        <a:solidFill>
          <a:schemeClr val="accent2"/>
        </a:solidFill>
        <a:effectLst/>
      </p:bgPr>
    </p:bg>
    <p:spTree>
      <p:nvGrpSpPr>
        <p:cNvPr id="1" name=""/>
        <p:cNvGrpSpPr/>
        <p:nvPr/>
      </p:nvGrpSpPr>
      <p:grpSpPr>
        <a:xfrm>
          <a:off x="0" y="0"/>
          <a:ext cx="0" cy="0"/>
          <a:chOff x="0" y="0"/>
          <a:chExt cx="0" cy="0"/>
        </a:xfrm>
      </p:grpSpPr>
      <p:sp>
        <p:nvSpPr>
          <p:cNvPr id="474" name="Title Text"/>
          <p:cNvSpPr txBox="1">
            <a:spLocks noGrp="1"/>
          </p:cNvSpPr>
          <p:nvPr>
            <p:ph type="title"/>
          </p:nvPr>
        </p:nvSpPr>
        <p:spPr>
          <a:xfrm>
            <a:off x="228600" y="1033272"/>
            <a:ext cx="4114800" cy="3566160"/>
          </a:xfrm>
          <a:prstGeom prst="rect">
            <a:avLst/>
          </a:prstGeom>
        </p:spPr>
        <p:txBody>
          <a:bodyPr>
            <a:normAutofit/>
          </a:bodyPr>
          <a:lstStyle/>
          <a:p>
            <a:r>
              <a:t>Title Text</a:t>
            </a:r>
          </a:p>
        </p:txBody>
      </p:sp>
      <p:sp>
        <p:nvSpPr>
          <p:cNvPr id="4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76" name="Body Level One…"/>
          <p:cNvSpPr txBox="1">
            <a:spLocks noGrp="1"/>
          </p:cNvSpPr>
          <p:nvPr>
            <p:ph type="body" sz="quarter" idx="1"/>
          </p:nvPr>
        </p:nvSpPr>
        <p:spPr>
          <a:xfrm>
            <a:off x="4800600" y="1097280"/>
            <a:ext cx="1828800" cy="350144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477"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478" name="Text Placeholder 9"/>
          <p:cNvSpPr>
            <a:spLocks noGrp="1"/>
          </p:cNvSpPr>
          <p:nvPr>
            <p:ph type="body" sz="quarter" idx="14"/>
          </p:nvPr>
        </p:nvSpPr>
        <p:spPr>
          <a:xfrm>
            <a:off x="7086600" y="1097279"/>
            <a:ext cx="1828800" cy="3501447"/>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509455513"/>
      </p:ext>
    </p:extLst>
  </p:cSld>
  <p:clrMapOvr>
    <a:masterClrMapping/>
  </p:clrMapOvr>
  <p:transition spd="med"/>
</p:sldLayout>
</file>

<file path=ppt/slideLayouts/slideLayout189.xml><?xml version="1.0" encoding="utf-8"?>
<p:sldLayout xmlns:a="http://schemas.openxmlformats.org/drawingml/2006/main" xmlns:r="http://schemas.openxmlformats.org/officeDocument/2006/relationships" xmlns:p="http://schemas.openxmlformats.org/presentationml/2006/main" type="tx">
  <p:cSld name="1_section, title, text (dark background)">
    <p:bg>
      <p:bgPr>
        <a:solidFill>
          <a:schemeClr val="accent2"/>
        </a:solidFill>
        <a:effectLst/>
      </p:bgPr>
    </p:bg>
    <p:spTree>
      <p:nvGrpSpPr>
        <p:cNvPr id="1" name=""/>
        <p:cNvGrpSpPr/>
        <p:nvPr/>
      </p:nvGrpSpPr>
      <p:grpSpPr>
        <a:xfrm>
          <a:off x="0" y="0"/>
          <a:ext cx="0" cy="0"/>
          <a:chOff x="0" y="0"/>
          <a:chExt cx="0" cy="0"/>
        </a:xfrm>
      </p:grpSpPr>
      <p:sp>
        <p:nvSpPr>
          <p:cNvPr id="485"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a:defRPr sz="1200">
                <a:solidFill>
                  <a:srgbClr val="FFFFFF"/>
                </a:solidFill>
                <a:latin typeface="Arial"/>
                <a:ea typeface="Arial"/>
                <a:cs typeface="Arial"/>
                <a:sym typeface="Arial"/>
              </a:defRPr>
            </a:pPr>
            <a:endParaRPr/>
          </a:p>
        </p:txBody>
      </p:sp>
      <p:sp>
        <p:nvSpPr>
          <p:cNvPr id="486" name="Title Text"/>
          <p:cNvSpPr txBox="1">
            <a:spLocks noGrp="1"/>
          </p:cNvSpPr>
          <p:nvPr>
            <p:ph type="title"/>
          </p:nvPr>
        </p:nvSpPr>
        <p:spPr>
          <a:xfrm>
            <a:off x="228600" y="1033272"/>
            <a:ext cx="4114800" cy="3566160"/>
          </a:xfrm>
          <a:prstGeom prst="rect">
            <a:avLst/>
          </a:prstGeom>
        </p:spPr>
        <p:txBody>
          <a:bodyPr>
            <a:normAutofit/>
          </a:bodyPr>
          <a:lstStyle/>
          <a:p>
            <a:r>
              <a:t>Title Text</a:t>
            </a:r>
          </a:p>
        </p:txBody>
      </p:sp>
      <p:sp>
        <p:nvSpPr>
          <p:cNvPr id="4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88" name="Body Level One…"/>
          <p:cNvSpPr txBox="1">
            <a:spLocks noGrp="1"/>
          </p:cNvSpPr>
          <p:nvPr>
            <p:ph type="body" sz="half" idx="1"/>
          </p:nvPr>
        </p:nvSpPr>
        <p:spPr>
          <a:xfrm>
            <a:off x="4800600" y="1124711"/>
            <a:ext cx="4114800" cy="3501447"/>
          </a:xfrm>
          <a:prstGeom prst="rect">
            <a:avLst/>
          </a:prstGeom>
        </p:spPr>
        <p:txBody>
          <a:bodyPr>
            <a:normAutofit/>
          </a:bodyPr>
          <a:lstStyle>
            <a:lvl2pPr marL="0" indent="0">
              <a:buSzTx/>
              <a:buNone/>
            </a:lvl2pPr>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
        <p:nvSpPr>
          <p:cNvPr id="489"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Tree>
    <p:extLst>
      <p:ext uri="{BB962C8B-B14F-4D97-AF65-F5344CB8AC3E}">
        <p14:creationId xmlns:p14="http://schemas.microsoft.com/office/powerpoint/2010/main" val="796541790"/>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3C4967A2-79C0-FB49-9F67-72530429A9E6}"/>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93923649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x">
  <p:cSld name="1_title, image">
    <p:bg>
      <p:bgPr>
        <a:solidFill>
          <a:schemeClr val="accent2"/>
        </a:solidFill>
        <a:effectLst/>
      </p:bgPr>
    </p:bg>
    <p:spTree>
      <p:nvGrpSpPr>
        <p:cNvPr id="1" name=""/>
        <p:cNvGrpSpPr/>
        <p:nvPr/>
      </p:nvGrpSpPr>
      <p:grpSpPr>
        <a:xfrm>
          <a:off x="0" y="0"/>
          <a:ext cx="0" cy="0"/>
          <a:chOff x="0" y="0"/>
          <a:chExt cx="0" cy="0"/>
        </a:xfrm>
      </p:grpSpPr>
      <p:sp>
        <p:nvSpPr>
          <p:cNvPr id="496"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497" name="Title Text"/>
          <p:cNvSpPr txBox="1">
            <a:spLocks noGrp="1"/>
          </p:cNvSpPr>
          <p:nvPr>
            <p:ph type="title"/>
          </p:nvPr>
        </p:nvSpPr>
        <p:spPr>
          <a:xfrm>
            <a:off x="228600" y="201168"/>
            <a:ext cx="4114800" cy="4402900"/>
          </a:xfrm>
          <a:prstGeom prst="rect">
            <a:avLst/>
          </a:prstGeom>
        </p:spPr>
        <p:txBody>
          <a:bodyPr>
            <a:normAutofit/>
          </a:bodyPr>
          <a:lstStyle/>
          <a:p>
            <a:r>
              <a:t>Title Text</a:t>
            </a:r>
          </a:p>
        </p:txBody>
      </p:sp>
      <p:sp>
        <p:nvSpPr>
          <p:cNvPr id="49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48625750"/>
      </p:ext>
    </p:extLst>
  </p:cSld>
  <p:clrMapOvr>
    <a:masterClrMapping/>
  </p:clrMapOvr>
  <p:transition spd="med"/>
</p:sldLayout>
</file>

<file path=ppt/slideLayouts/slideLayout191.xml><?xml version="1.0" encoding="utf-8"?>
<p:sldLayout xmlns:a="http://schemas.openxmlformats.org/drawingml/2006/main" xmlns:r="http://schemas.openxmlformats.org/officeDocument/2006/relationships" xmlns:p="http://schemas.openxmlformats.org/presentationml/2006/main" type="tx">
  <p:cSld name="1_title, half-blank area">
    <p:bg>
      <p:bgPr>
        <a:solidFill>
          <a:schemeClr val="accent2"/>
        </a:solidFill>
        <a:effectLst/>
      </p:bgPr>
    </p:bg>
    <p:spTree>
      <p:nvGrpSpPr>
        <p:cNvPr id="1" name=""/>
        <p:cNvGrpSpPr/>
        <p:nvPr/>
      </p:nvGrpSpPr>
      <p:grpSpPr>
        <a:xfrm>
          <a:off x="0" y="0"/>
          <a:ext cx="0" cy="0"/>
          <a:chOff x="0" y="0"/>
          <a:chExt cx="0" cy="0"/>
        </a:xfrm>
      </p:grpSpPr>
      <p:sp>
        <p:nvSpPr>
          <p:cNvPr id="505" name="Title Text"/>
          <p:cNvSpPr txBox="1">
            <a:spLocks noGrp="1"/>
          </p:cNvSpPr>
          <p:nvPr>
            <p:ph type="title"/>
          </p:nvPr>
        </p:nvSpPr>
        <p:spPr>
          <a:xfrm>
            <a:off x="228600" y="201168"/>
            <a:ext cx="4114800" cy="4402900"/>
          </a:xfrm>
          <a:prstGeom prst="rect">
            <a:avLst/>
          </a:prstGeom>
        </p:spPr>
        <p:txBody>
          <a:bodyPr>
            <a:normAutofit/>
          </a:bodyPr>
          <a:lstStyle/>
          <a:p>
            <a:r>
              <a:t>Title Text</a:t>
            </a:r>
          </a:p>
        </p:txBody>
      </p:sp>
      <p:sp>
        <p:nvSpPr>
          <p:cNvPr id="5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70676852"/>
      </p:ext>
    </p:extLst>
  </p:cSld>
  <p:clrMapOvr>
    <a:masterClrMapping/>
  </p:clrMapOvr>
  <p:transition spd="med"/>
</p:sldLayout>
</file>

<file path=ppt/slideLayouts/slideLayout192.xml><?xml version="1.0" encoding="utf-8"?>
<p:sldLayout xmlns:a="http://schemas.openxmlformats.org/drawingml/2006/main" xmlns:r="http://schemas.openxmlformats.org/officeDocument/2006/relationships" xmlns:p="http://schemas.openxmlformats.org/presentationml/2006/main" type="tx">
  <p:cSld name="1_title, blank">
    <p:bg>
      <p:bgPr>
        <a:solidFill>
          <a:schemeClr val="accent2"/>
        </a:solidFill>
        <a:effectLst/>
      </p:bgPr>
    </p:bg>
    <p:spTree>
      <p:nvGrpSpPr>
        <p:cNvPr id="1" name=""/>
        <p:cNvGrpSpPr/>
        <p:nvPr/>
      </p:nvGrpSpPr>
      <p:grpSpPr>
        <a:xfrm>
          <a:off x="0" y="0"/>
          <a:ext cx="0" cy="0"/>
          <a:chOff x="0" y="0"/>
          <a:chExt cx="0" cy="0"/>
        </a:xfrm>
      </p:grpSpPr>
      <p:sp>
        <p:nvSpPr>
          <p:cNvPr id="513" name="Title Text"/>
          <p:cNvSpPr txBox="1">
            <a:spLocks noGrp="1"/>
          </p:cNvSpPr>
          <p:nvPr>
            <p:ph type="title"/>
          </p:nvPr>
        </p:nvSpPr>
        <p:spPr>
          <a:xfrm>
            <a:off x="228600" y="201168"/>
            <a:ext cx="4114800" cy="381001"/>
          </a:xfrm>
          <a:prstGeom prst="rect">
            <a:avLst/>
          </a:prstGeom>
        </p:spPr>
        <p:txBody>
          <a:bodyPr>
            <a:normAutofit/>
          </a:bodyPr>
          <a:lstStyle/>
          <a:p>
            <a:r>
              <a:t>Title Text</a:t>
            </a:r>
          </a:p>
        </p:txBody>
      </p:sp>
      <p:sp>
        <p:nvSpPr>
          <p:cNvPr id="5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20217544"/>
      </p:ext>
    </p:extLst>
  </p:cSld>
  <p:clrMapOvr>
    <a:masterClrMapping/>
  </p:clrMapOvr>
  <p:transition spd="med"/>
</p:sldLayout>
</file>

<file path=ppt/slideLayouts/slideLayout193.xml><?xml version="1.0" encoding="utf-8"?>
<p:sldLayout xmlns:a="http://schemas.openxmlformats.org/drawingml/2006/main" xmlns:r="http://schemas.openxmlformats.org/officeDocument/2006/relationships" xmlns:p="http://schemas.openxmlformats.org/presentationml/2006/main" type="tx">
  <p:cSld name="1_insight, text, boxes">
    <p:bg>
      <p:bgPr>
        <a:solidFill>
          <a:schemeClr val="accent2"/>
        </a:solidFill>
        <a:effectLst/>
      </p:bgPr>
    </p:bg>
    <p:spTree>
      <p:nvGrpSpPr>
        <p:cNvPr id="1" name=""/>
        <p:cNvGrpSpPr/>
        <p:nvPr/>
      </p:nvGrpSpPr>
      <p:grpSpPr>
        <a:xfrm>
          <a:off x="0" y="0"/>
          <a:ext cx="0" cy="0"/>
          <a:chOff x="0" y="0"/>
          <a:chExt cx="0" cy="0"/>
        </a:xfrm>
      </p:grpSpPr>
      <p:sp>
        <p:nvSpPr>
          <p:cNvPr id="521" name="Body Level One…"/>
          <p:cNvSpPr txBox="1">
            <a:spLocks noGrp="1"/>
          </p:cNvSpPr>
          <p:nvPr>
            <p:ph type="body" sz="half" idx="1"/>
          </p:nvPr>
        </p:nvSpPr>
        <p:spPr>
          <a:xfrm>
            <a:off x="4572001"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5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23" name="Text Placeholder 11"/>
          <p:cNvSpPr>
            <a:spLocks noGrp="1"/>
          </p:cNvSpPr>
          <p:nvPr>
            <p:ph type="body" sz="quarter" idx="13"/>
          </p:nvPr>
        </p:nvSpPr>
        <p:spPr>
          <a:xfrm>
            <a:off x="228600" y="182879"/>
            <a:ext cx="4114800" cy="300039"/>
          </a:xfrm>
          <a:prstGeom prst="rect">
            <a:avLst/>
          </a:prstGeom>
        </p:spPr>
        <p:txBody>
          <a:bodyPr>
            <a:normAutofit/>
          </a:bodyPr>
          <a:lstStyle/>
          <a:p>
            <a:pPr>
              <a:defRPr sz="1600"/>
            </a:pPr>
            <a:endParaRPr/>
          </a:p>
        </p:txBody>
      </p:sp>
      <p:sp>
        <p:nvSpPr>
          <p:cNvPr id="524" name="Text Placeholder 6"/>
          <p:cNvSpPr>
            <a:spLocks noGrp="1"/>
          </p:cNvSpPr>
          <p:nvPr>
            <p:ph type="body" sz="half" idx="14"/>
          </p:nvPr>
        </p:nvSpPr>
        <p:spPr>
          <a:xfrm>
            <a:off x="228600" y="1097279"/>
            <a:ext cx="4114800" cy="3488732"/>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1461601325"/>
      </p:ext>
    </p:extLst>
  </p:cSld>
  <p:clrMapOvr>
    <a:masterClrMapping/>
  </p:clrMapOvr>
  <p:transition spd="med"/>
</p:sldLayout>
</file>

<file path=ppt/slideLayouts/slideLayout194.xml><?xml version="1.0" encoding="utf-8"?>
<p:sldLayout xmlns:a="http://schemas.openxmlformats.org/drawingml/2006/main" xmlns:r="http://schemas.openxmlformats.org/officeDocument/2006/relationships" xmlns:p="http://schemas.openxmlformats.org/presentationml/2006/main" type="tx">
  <p:cSld name="1_boxes (3 med, 2 small)">
    <p:bg>
      <p:bgPr>
        <a:solidFill>
          <a:schemeClr val="accent2"/>
        </a:solidFill>
        <a:effectLst/>
      </p:bgPr>
    </p:bg>
    <p:spTree>
      <p:nvGrpSpPr>
        <p:cNvPr id="1" name=""/>
        <p:cNvGrpSpPr/>
        <p:nvPr/>
      </p:nvGrpSpPr>
      <p:grpSpPr>
        <a:xfrm>
          <a:off x="0" y="0"/>
          <a:ext cx="0" cy="0"/>
          <a:chOff x="0" y="0"/>
          <a:chExt cx="0" cy="0"/>
        </a:xfrm>
      </p:grpSpPr>
      <p:sp>
        <p:nvSpPr>
          <p:cNvPr id="531" name="Body Level One…"/>
          <p:cNvSpPr txBox="1">
            <a:spLocks noGrp="1"/>
          </p:cNvSpPr>
          <p:nvPr>
            <p:ph type="body" sz="half" idx="1"/>
          </p:nvPr>
        </p:nvSpPr>
        <p:spPr>
          <a:xfrm>
            <a:off x="4572001"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5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33" name="Title Text"/>
          <p:cNvSpPr txBox="1">
            <a:spLocks noGrp="1"/>
          </p:cNvSpPr>
          <p:nvPr>
            <p:ph type="title"/>
          </p:nvPr>
        </p:nvSpPr>
        <p:spPr>
          <a:xfrm>
            <a:off x="-2" y="-2"/>
            <a:ext cx="4572000" cy="2571752"/>
          </a:xfrm>
          <a:prstGeom prst="rect">
            <a:avLst/>
          </a:prstGeom>
          <a:solidFill>
            <a:schemeClr val="accent2"/>
          </a:solidFill>
        </p:spPr>
        <p:txBody>
          <a:bodyPr lIns="201168" tIns="201168" rIns="201168" bIns="201168">
            <a:normAutofit/>
          </a:bodyPr>
          <a:lstStyle/>
          <a:p>
            <a:r>
              <a:t>Title Text</a:t>
            </a:r>
          </a:p>
        </p:txBody>
      </p:sp>
    </p:spTree>
    <p:extLst>
      <p:ext uri="{BB962C8B-B14F-4D97-AF65-F5344CB8AC3E}">
        <p14:creationId xmlns:p14="http://schemas.microsoft.com/office/powerpoint/2010/main" val="1989619421"/>
      </p:ext>
    </p:extLst>
  </p:cSld>
  <p:clrMapOvr>
    <a:masterClrMapping/>
  </p:clrMapOvr>
  <p:transition spd="med"/>
</p:sldLayout>
</file>

<file path=ppt/slideLayouts/slideLayout195.xml><?xml version="1.0" encoding="utf-8"?>
<p:sldLayout xmlns:a="http://schemas.openxmlformats.org/drawingml/2006/main" xmlns:r="http://schemas.openxmlformats.org/officeDocument/2006/relationships" xmlns:p="http://schemas.openxmlformats.org/presentationml/2006/main" type="tx">
  <p:cSld name="1_boxes (1 large, 4 small)">
    <p:bg>
      <p:bgPr>
        <a:solidFill>
          <a:schemeClr val="accent2"/>
        </a:solidFill>
        <a:effectLst/>
      </p:bgPr>
    </p:bg>
    <p:spTree>
      <p:nvGrpSpPr>
        <p:cNvPr id="1" name=""/>
        <p:cNvGrpSpPr/>
        <p:nvPr/>
      </p:nvGrpSpPr>
      <p:grpSpPr>
        <a:xfrm>
          <a:off x="0" y="0"/>
          <a:ext cx="0" cy="0"/>
          <a:chOff x="0" y="0"/>
          <a:chExt cx="0" cy="0"/>
        </a:xfrm>
      </p:grpSpPr>
      <p:sp>
        <p:nvSpPr>
          <p:cNvPr id="540" name="Body Level One…"/>
          <p:cNvSpPr txBox="1">
            <a:spLocks noGrp="1"/>
          </p:cNvSpPr>
          <p:nvPr>
            <p:ph type="body" sz="quarter" idx="1"/>
          </p:nvPr>
        </p:nvSpPr>
        <p:spPr>
          <a:xfrm>
            <a:off x="6857997" y="2571750"/>
            <a:ext cx="2286001" cy="2571750"/>
          </a:xfrm>
          <a:prstGeom prst="rect">
            <a:avLst/>
          </a:prstGeom>
          <a:solidFill>
            <a:srgbClr val="BCB9B9"/>
          </a:solidFill>
        </p:spPr>
        <p:txBody>
          <a:bodyPr lIns="192023" tIns="192023" rIns="192023" bIns="192023">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42" name="Title Text"/>
          <p:cNvSpPr txBox="1">
            <a:spLocks noGrp="1"/>
          </p:cNvSpPr>
          <p:nvPr>
            <p:ph type="title"/>
          </p:nvPr>
        </p:nvSpPr>
        <p:spPr>
          <a:xfrm>
            <a:off x="-2" y="-2"/>
            <a:ext cx="9144001" cy="2571752"/>
          </a:xfrm>
          <a:prstGeom prst="rect">
            <a:avLst/>
          </a:prstGeom>
          <a:solidFill>
            <a:srgbClr val="000000"/>
          </a:solidFill>
        </p:spPr>
        <p:txBody>
          <a:bodyPr lIns="155447" tIns="155447" rIns="155447" bIns="155447">
            <a:normAutofit/>
          </a:bodyPr>
          <a:lstStyle>
            <a:lvl1pPr>
              <a:defRPr sz="4800"/>
            </a:lvl1pPr>
          </a:lstStyle>
          <a:p>
            <a:r>
              <a:t>Title Text</a:t>
            </a:r>
          </a:p>
        </p:txBody>
      </p:sp>
    </p:spTree>
    <p:extLst>
      <p:ext uri="{BB962C8B-B14F-4D97-AF65-F5344CB8AC3E}">
        <p14:creationId xmlns:p14="http://schemas.microsoft.com/office/powerpoint/2010/main" val="3606955769"/>
      </p:ext>
    </p:extLst>
  </p:cSld>
  <p:clrMapOvr>
    <a:masterClrMapping/>
  </p:clrMapOvr>
  <p:transition spd="med"/>
</p:sldLayout>
</file>

<file path=ppt/slideLayouts/slideLayout196.xml><?xml version="1.0" encoding="utf-8"?>
<p:sldLayout xmlns:a="http://schemas.openxmlformats.org/drawingml/2006/main" xmlns:r="http://schemas.openxmlformats.org/officeDocument/2006/relationships" xmlns:p="http://schemas.openxmlformats.org/presentationml/2006/main" type="tx">
  <p:cSld name="1_title (black box) over image(s)">
    <p:bg>
      <p:bgPr>
        <a:solidFill>
          <a:schemeClr val="accent2"/>
        </a:solidFill>
        <a:effectLst/>
      </p:bgPr>
    </p:bg>
    <p:spTree>
      <p:nvGrpSpPr>
        <p:cNvPr id="1" name=""/>
        <p:cNvGrpSpPr/>
        <p:nvPr/>
      </p:nvGrpSpPr>
      <p:grpSpPr>
        <a:xfrm>
          <a:off x="0" y="0"/>
          <a:ext cx="0" cy="0"/>
          <a:chOff x="0" y="0"/>
          <a:chExt cx="0" cy="0"/>
        </a:xfrm>
      </p:grpSpPr>
      <p:sp>
        <p:nvSpPr>
          <p:cNvPr id="5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50" name="Title Text"/>
          <p:cNvSpPr txBox="1">
            <a:spLocks noGrp="1"/>
          </p:cNvSpPr>
          <p:nvPr>
            <p:ph type="title"/>
          </p:nvPr>
        </p:nvSpPr>
        <p:spPr>
          <a:xfrm>
            <a:off x="-2" y="-2"/>
            <a:ext cx="9144001" cy="1290640"/>
          </a:xfrm>
          <a:prstGeom prst="rect">
            <a:avLst/>
          </a:prstGeom>
          <a:solidFill>
            <a:srgbClr val="000000"/>
          </a:solidFill>
        </p:spPr>
        <p:txBody>
          <a:bodyPr lIns="201168" tIns="201168" rIns="201168" bIns="201168">
            <a:normAutofit/>
          </a:bodyPr>
          <a:lstStyle/>
          <a:p>
            <a:r>
              <a:t>Title Text</a:t>
            </a:r>
          </a:p>
        </p:txBody>
      </p:sp>
    </p:spTree>
    <p:extLst>
      <p:ext uri="{BB962C8B-B14F-4D97-AF65-F5344CB8AC3E}">
        <p14:creationId xmlns:p14="http://schemas.microsoft.com/office/powerpoint/2010/main" val="5306904"/>
      </p:ext>
    </p:extLst>
  </p:cSld>
  <p:clrMapOvr>
    <a:masterClrMapping/>
  </p:clrMapOvr>
  <p:transition spd="med"/>
</p:sldLayout>
</file>

<file path=ppt/slideLayouts/slideLayout197.xml><?xml version="1.0" encoding="utf-8"?>
<p:sldLayout xmlns:a="http://schemas.openxmlformats.org/drawingml/2006/main" xmlns:r="http://schemas.openxmlformats.org/officeDocument/2006/relationships" xmlns:p="http://schemas.openxmlformats.org/presentationml/2006/main" type="tx">
  <p:cSld name="1_text (black box) over image(s)">
    <p:bg>
      <p:bgPr>
        <a:solidFill>
          <a:schemeClr val="accent2"/>
        </a:solidFill>
        <a:effectLst/>
      </p:bgPr>
    </p:bg>
    <p:spTree>
      <p:nvGrpSpPr>
        <p:cNvPr id="1" name=""/>
        <p:cNvGrpSpPr/>
        <p:nvPr/>
      </p:nvGrpSpPr>
      <p:grpSpPr>
        <a:xfrm>
          <a:off x="0" y="0"/>
          <a:ext cx="0" cy="0"/>
          <a:chOff x="0" y="0"/>
          <a:chExt cx="0" cy="0"/>
        </a:xfrm>
      </p:grpSpPr>
      <p:sp>
        <p:nvSpPr>
          <p:cNvPr id="557" name="Body Level One…"/>
          <p:cNvSpPr txBox="1">
            <a:spLocks noGrp="1"/>
          </p:cNvSpPr>
          <p:nvPr>
            <p:ph type="body" sz="quarter" idx="1"/>
          </p:nvPr>
        </p:nvSpPr>
        <p:spPr>
          <a:xfrm>
            <a:off x="0" y="2857500"/>
            <a:ext cx="2286000" cy="2286000"/>
          </a:xfrm>
          <a:prstGeom prst="rect">
            <a:avLst/>
          </a:prstGeom>
          <a:solidFill>
            <a:srgbClr val="000000"/>
          </a:solidFill>
        </p:spPr>
        <p:txBody>
          <a:bodyPr lIns="155447" tIns="155447" rIns="155447" bIns="155447">
            <a:normAutofit/>
          </a:bodyPr>
          <a:lstStyle>
            <a:lvl2pPr marL="242253" indent="-242253"/>
            <a:lvl3pPr marL="466090" indent="-242253"/>
            <a:lvl4pPr marL="692785" indent="-235585"/>
            <a:lvl5pPr marL="872490" indent="-242253"/>
          </a:lstStyle>
          <a:p>
            <a:r>
              <a:t>Body Level One</a:t>
            </a:r>
          </a:p>
          <a:p>
            <a:pPr lvl="1"/>
            <a:r>
              <a:t>Body Level Two</a:t>
            </a:r>
          </a:p>
          <a:p>
            <a:pPr lvl="2"/>
            <a:r>
              <a:t>Body Level Three</a:t>
            </a:r>
          </a:p>
          <a:p>
            <a:pPr lvl="3"/>
            <a:r>
              <a:t>Body Level Four</a:t>
            </a:r>
          </a:p>
          <a:p>
            <a:pPr lvl="4"/>
            <a:r>
              <a:t>Body Level Five</a:t>
            </a:r>
          </a:p>
        </p:txBody>
      </p:sp>
      <p:sp>
        <p:nvSpPr>
          <p:cNvPr id="5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33558666"/>
      </p:ext>
    </p:extLst>
  </p:cSld>
  <p:clrMapOvr>
    <a:masterClrMapping/>
  </p:clrMapOvr>
  <p:transition spd="med"/>
</p:sldLayout>
</file>

<file path=ppt/slideLayouts/slideLayout198.xml><?xml version="1.0" encoding="utf-8"?>
<p:sldLayout xmlns:a="http://schemas.openxmlformats.org/drawingml/2006/main" xmlns:r="http://schemas.openxmlformats.org/officeDocument/2006/relationships" xmlns:p="http://schemas.openxmlformats.org/presentationml/2006/main" type="tx">
  <p:cSld name="1_boxes (4 tall)">
    <p:bg>
      <p:bgPr>
        <a:solidFill>
          <a:schemeClr val="accent2"/>
        </a:solidFill>
        <a:effectLst/>
      </p:bgPr>
    </p:bg>
    <p:spTree>
      <p:nvGrpSpPr>
        <p:cNvPr id="1" name=""/>
        <p:cNvGrpSpPr/>
        <p:nvPr/>
      </p:nvGrpSpPr>
      <p:grpSpPr>
        <a:xfrm>
          <a:off x="0" y="0"/>
          <a:ext cx="0" cy="0"/>
          <a:chOff x="0" y="0"/>
          <a:chExt cx="0" cy="0"/>
        </a:xfrm>
      </p:grpSpPr>
      <p:sp>
        <p:nvSpPr>
          <p:cNvPr id="565" name="Body Level One…"/>
          <p:cNvSpPr txBox="1">
            <a:spLocks noGrp="1"/>
          </p:cNvSpPr>
          <p:nvPr>
            <p:ph type="body" sz="half" idx="1"/>
          </p:nvPr>
        </p:nvSpPr>
        <p:spPr>
          <a:xfrm>
            <a:off x="0" y="-2"/>
            <a:ext cx="2286000" cy="5143501"/>
          </a:xfrm>
          <a:prstGeom prst="rect">
            <a:avLst/>
          </a:prstGeom>
          <a:solidFill>
            <a:srgbClr val="000000"/>
          </a:solidFill>
        </p:spPr>
        <p:txBody>
          <a:bodyPr lIns="182879" tIns="182879" rIns="182879" bIns="182879">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5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82924128"/>
      </p:ext>
    </p:extLst>
  </p:cSld>
  <p:clrMapOvr>
    <a:masterClrMapping/>
  </p:clrMapOvr>
  <p:transition spd="med"/>
</p:sldLayout>
</file>

<file path=ppt/slideLayouts/slideLayout199.xml><?xml version="1.0" encoding="utf-8"?>
<p:sldLayout xmlns:a="http://schemas.openxmlformats.org/drawingml/2006/main" xmlns:r="http://schemas.openxmlformats.org/officeDocument/2006/relationships" xmlns:p="http://schemas.openxmlformats.org/presentationml/2006/main" type="tx">
  <p:cSld name="1_graph">
    <p:bg>
      <p:bgPr>
        <a:solidFill>
          <a:schemeClr val="accent2"/>
        </a:solidFill>
        <a:effectLst/>
      </p:bgPr>
    </p:bg>
    <p:spTree>
      <p:nvGrpSpPr>
        <p:cNvPr id="1" name=""/>
        <p:cNvGrpSpPr/>
        <p:nvPr/>
      </p:nvGrpSpPr>
      <p:grpSpPr>
        <a:xfrm>
          <a:off x="0" y="0"/>
          <a:ext cx="0" cy="0"/>
          <a:chOff x="0" y="0"/>
          <a:chExt cx="0" cy="0"/>
        </a:xfrm>
      </p:grpSpPr>
      <p:sp>
        <p:nvSpPr>
          <p:cNvPr id="573"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5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75" name="Body Level One…"/>
          <p:cNvSpPr txBox="1">
            <a:spLocks noGrp="1"/>
          </p:cNvSpPr>
          <p:nvPr>
            <p:ph type="body" sz="quarter" idx="1"/>
          </p:nvPr>
        </p:nvSpPr>
        <p:spPr>
          <a:xfrm>
            <a:off x="228600" y="1097280"/>
            <a:ext cx="1828800" cy="350144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3332739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
        <p:nvSpPr>
          <p:cNvPr id="6" name="Footer Placeholder 8">
            <a:extLst>
              <a:ext uri="{FF2B5EF4-FFF2-40B4-BE49-F238E27FC236}">
                <a16:creationId xmlns:a16="http://schemas.microsoft.com/office/drawing/2014/main" id="{6C290526-3D4A-B545-9A50-9BB1092E1060}"/>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pic>
        <p:nvPicPr>
          <p:cNvPr id="7" name="Picture 6" descr="A picture containing graphics, drawing&#10;&#10;Description automatically generated">
            <a:extLst>
              <a:ext uri="{FF2B5EF4-FFF2-40B4-BE49-F238E27FC236}">
                <a16:creationId xmlns:a16="http://schemas.microsoft.com/office/drawing/2014/main" id="{BBDD6F41-3144-D445-9168-7B76F9614D3A}"/>
              </a:ext>
            </a:extLst>
          </p:cNvPr>
          <p:cNvPicPr>
            <a:picLocks noChangeAspect="1"/>
          </p:cNvPicPr>
          <p:nvPr userDrawn="1"/>
        </p:nvPicPr>
        <p:blipFill>
          <a:blip r:embed="rId2"/>
          <a:stretch>
            <a:fillRect/>
          </a:stretch>
        </p:blipFill>
        <p:spPr>
          <a:xfrm>
            <a:off x="6086435" y="2266122"/>
            <a:ext cx="2701964" cy="2628937"/>
          </a:xfrm>
          <a:prstGeom prst="rect">
            <a:avLst/>
          </a:prstGeom>
        </p:spPr>
      </p:pic>
    </p:spTree>
    <p:extLst>
      <p:ext uri="{BB962C8B-B14F-4D97-AF65-F5344CB8AC3E}">
        <p14:creationId xmlns:p14="http://schemas.microsoft.com/office/powerpoint/2010/main" val="18872303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9" name="Footer Placeholder 8">
            <a:extLst>
              <a:ext uri="{FF2B5EF4-FFF2-40B4-BE49-F238E27FC236}">
                <a16:creationId xmlns:a16="http://schemas.microsoft.com/office/drawing/2014/main" id="{A614DAAB-C978-CC47-90CA-B23CDDFEECAF}"/>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742881980"/>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x">
  <p:cSld name="1_title, text (1/4), content (3/4)">
    <p:bg>
      <p:bgPr>
        <a:solidFill>
          <a:schemeClr val="accent2"/>
        </a:solidFill>
        <a:effectLst/>
      </p:bgPr>
    </p:bg>
    <p:spTree>
      <p:nvGrpSpPr>
        <p:cNvPr id="1" name=""/>
        <p:cNvGrpSpPr/>
        <p:nvPr/>
      </p:nvGrpSpPr>
      <p:grpSpPr>
        <a:xfrm>
          <a:off x="0" y="0"/>
          <a:ext cx="0" cy="0"/>
          <a:chOff x="0" y="0"/>
          <a:chExt cx="0" cy="0"/>
        </a:xfrm>
      </p:grpSpPr>
      <p:sp>
        <p:nvSpPr>
          <p:cNvPr id="582"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5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84" name="Body Level One…"/>
          <p:cNvSpPr txBox="1">
            <a:spLocks noGrp="1"/>
          </p:cNvSpPr>
          <p:nvPr>
            <p:ph type="body" sz="quarter" idx="1"/>
          </p:nvPr>
        </p:nvSpPr>
        <p:spPr>
          <a:xfrm>
            <a:off x="228600" y="1116487"/>
            <a:ext cx="1828800" cy="3454401"/>
          </a:xfrm>
          <a:prstGeom prst="rect">
            <a:avLst/>
          </a:prstGeom>
        </p:spPr>
        <p:txBody>
          <a:bodyPr>
            <a:normAutofit/>
          </a:bodyPr>
          <a:lstStyle>
            <a:lvl2pPr marL="220230" indent="-220230"/>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750200852"/>
      </p:ext>
    </p:extLst>
  </p:cSld>
  <p:clrMapOvr>
    <a:masterClrMapping/>
  </p:clrMapOvr>
  <p:transition spd="med"/>
</p:sldLayout>
</file>

<file path=ppt/slideLayouts/slideLayout201.xml><?xml version="1.0" encoding="utf-8"?>
<p:sldLayout xmlns:a="http://schemas.openxmlformats.org/drawingml/2006/main" xmlns:r="http://schemas.openxmlformats.org/officeDocument/2006/relationships" xmlns:p="http://schemas.openxmlformats.org/presentationml/2006/main" type="tx">
  <p:cSld name="1_title, text (1/4), blank (3/4)">
    <p:bg>
      <p:bgPr>
        <a:solidFill>
          <a:schemeClr val="accent2"/>
        </a:solidFill>
        <a:effectLst/>
      </p:bgPr>
    </p:bg>
    <p:spTree>
      <p:nvGrpSpPr>
        <p:cNvPr id="1" name=""/>
        <p:cNvGrpSpPr/>
        <p:nvPr/>
      </p:nvGrpSpPr>
      <p:grpSpPr>
        <a:xfrm>
          <a:off x="0" y="0"/>
          <a:ext cx="0" cy="0"/>
          <a:chOff x="0" y="0"/>
          <a:chExt cx="0" cy="0"/>
        </a:xfrm>
      </p:grpSpPr>
      <p:sp>
        <p:nvSpPr>
          <p:cNvPr id="591"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5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93" name="Body Level One…"/>
          <p:cNvSpPr txBox="1">
            <a:spLocks noGrp="1"/>
          </p:cNvSpPr>
          <p:nvPr>
            <p:ph type="body" sz="quarter" idx="1"/>
          </p:nvPr>
        </p:nvSpPr>
        <p:spPr>
          <a:xfrm>
            <a:off x="228600" y="1116487"/>
            <a:ext cx="1828800" cy="3454401"/>
          </a:xfrm>
          <a:prstGeom prst="rect">
            <a:avLst/>
          </a:prstGeom>
        </p:spPr>
        <p:txBody>
          <a:bodyPr>
            <a:normAutofit/>
          </a:bodyPr>
          <a:lstStyle>
            <a:lvl2pPr marL="220230" indent="-220230"/>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847797828"/>
      </p:ext>
    </p:extLst>
  </p:cSld>
  <p:clrMapOvr>
    <a:masterClrMapping/>
  </p:clrMapOvr>
  <p:transition spd="med"/>
</p:sldLayout>
</file>

<file path=ppt/slideLayouts/slideLayout202.xml><?xml version="1.0" encoding="utf-8"?>
<p:sldLayout xmlns:a="http://schemas.openxmlformats.org/drawingml/2006/main" xmlns:r="http://schemas.openxmlformats.org/officeDocument/2006/relationships" xmlns:p="http://schemas.openxmlformats.org/presentationml/2006/main" type="tx">
  <p:cSld name="1_case study: title, text (2/4), content (2/4)">
    <p:bg>
      <p:bgPr>
        <a:solidFill>
          <a:schemeClr val="accent2"/>
        </a:solidFill>
        <a:effectLst/>
      </p:bgPr>
    </p:bg>
    <p:spTree>
      <p:nvGrpSpPr>
        <p:cNvPr id="1" name=""/>
        <p:cNvGrpSpPr/>
        <p:nvPr/>
      </p:nvGrpSpPr>
      <p:grpSpPr>
        <a:xfrm>
          <a:off x="0" y="0"/>
          <a:ext cx="0" cy="0"/>
          <a:chOff x="0" y="0"/>
          <a:chExt cx="0" cy="0"/>
        </a:xfrm>
      </p:grpSpPr>
      <p:sp>
        <p:nvSpPr>
          <p:cNvPr id="600"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6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02" name="Body Level One…"/>
          <p:cNvSpPr txBox="1">
            <a:spLocks noGrp="1"/>
          </p:cNvSpPr>
          <p:nvPr>
            <p:ph type="body" sz="quarter" idx="1"/>
          </p:nvPr>
        </p:nvSpPr>
        <p:spPr>
          <a:xfrm>
            <a:off x="228600" y="1097280"/>
            <a:ext cx="1828800" cy="3502153"/>
          </a:xfrm>
          <a:prstGeom prst="rect">
            <a:avLst/>
          </a:prstGeom>
        </p:spPr>
        <p:txBody>
          <a:bodyPr>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603" name="Text Placeholder 5"/>
          <p:cNvSpPr>
            <a:spLocks noGrp="1"/>
          </p:cNvSpPr>
          <p:nvPr>
            <p:ph type="body" sz="quarter" idx="13"/>
          </p:nvPr>
        </p:nvSpPr>
        <p:spPr>
          <a:xfrm>
            <a:off x="2514600" y="1124711"/>
            <a:ext cx="1828800" cy="3456433"/>
          </a:xfrm>
          <a:prstGeom prst="rect">
            <a:avLst/>
          </a:prstGeom>
        </p:spPr>
        <p:txBody>
          <a:bodyPr>
            <a:normAutofit/>
          </a:bodyPr>
          <a:lstStyle/>
          <a:p>
            <a:endParaRPr/>
          </a:p>
        </p:txBody>
      </p:sp>
      <p:sp>
        <p:nvSpPr>
          <p:cNvPr id="604"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1132862644"/>
      </p:ext>
    </p:extLst>
  </p:cSld>
  <p:clrMapOvr>
    <a:masterClrMapping/>
  </p:clrMapOvr>
  <p:transition spd="med"/>
</p:sldLayout>
</file>

<file path=ppt/slideLayouts/slideLayout203.xml><?xml version="1.0" encoding="utf-8"?>
<p:sldLayout xmlns:a="http://schemas.openxmlformats.org/drawingml/2006/main" xmlns:r="http://schemas.openxmlformats.org/officeDocument/2006/relationships" xmlns:p="http://schemas.openxmlformats.org/presentationml/2006/main" type="tx">
  <p:cSld name="1_case study 2: title, text (2/4), quote (2/4)">
    <p:bg>
      <p:bgPr>
        <a:solidFill>
          <a:schemeClr val="accent2"/>
        </a:solidFill>
        <a:effectLst/>
      </p:bgPr>
    </p:bg>
    <p:spTree>
      <p:nvGrpSpPr>
        <p:cNvPr id="1" name=""/>
        <p:cNvGrpSpPr/>
        <p:nvPr/>
      </p:nvGrpSpPr>
      <p:grpSpPr>
        <a:xfrm>
          <a:off x="0" y="0"/>
          <a:ext cx="0" cy="0"/>
          <a:chOff x="0" y="0"/>
          <a:chExt cx="0" cy="0"/>
        </a:xfrm>
      </p:grpSpPr>
      <p:sp>
        <p:nvSpPr>
          <p:cNvPr id="611"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6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13" name="Body Level One…"/>
          <p:cNvSpPr txBox="1">
            <a:spLocks noGrp="1"/>
          </p:cNvSpPr>
          <p:nvPr>
            <p:ph type="body" sz="quarter" idx="1"/>
          </p:nvPr>
        </p:nvSpPr>
        <p:spPr>
          <a:xfrm>
            <a:off x="228600" y="1097280"/>
            <a:ext cx="1828800" cy="3502153"/>
          </a:xfrm>
          <a:prstGeom prst="rect">
            <a:avLst/>
          </a:prstGeom>
        </p:spPr>
        <p:txBody>
          <a:bodyPr>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614" name="Text Placeholder 5"/>
          <p:cNvSpPr>
            <a:spLocks noGrp="1"/>
          </p:cNvSpPr>
          <p:nvPr>
            <p:ph type="body" sz="quarter" idx="13"/>
          </p:nvPr>
        </p:nvSpPr>
        <p:spPr>
          <a:xfrm>
            <a:off x="2514600" y="1124711"/>
            <a:ext cx="1828800" cy="3456433"/>
          </a:xfrm>
          <a:prstGeom prst="rect">
            <a:avLst/>
          </a:prstGeom>
        </p:spPr>
        <p:txBody>
          <a:bodyPr>
            <a:normAutofit/>
          </a:bodyPr>
          <a:lstStyle/>
          <a:p>
            <a:endParaRPr/>
          </a:p>
        </p:txBody>
      </p:sp>
      <p:sp>
        <p:nvSpPr>
          <p:cNvPr id="615" name="Text Placeholder 8"/>
          <p:cNvSpPr>
            <a:spLocks noGrp="1"/>
          </p:cNvSpPr>
          <p:nvPr>
            <p:ph type="body" sz="half" idx="14"/>
          </p:nvPr>
        </p:nvSpPr>
        <p:spPr>
          <a:xfrm>
            <a:off x="4700392" y="1090961"/>
            <a:ext cx="4215009" cy="3456433"/>
          </a:xfrm>
          <a:prstGeom prst="rect">
            <a:avLst/>
          </a:prstGeom>
        </p:spPr>
        <p:txBody>
          <a:bodyPr>
            <a:normAutofit/>
          </a:bodyPr>
          <a:lstStyle/>
          <a:p>
            <a:pPr marL="117475" indent="-117475">
              <a:defRPr sz="2400"/>
            </a:pPr>
            <a:endParaRPr/>
          </a:p>
        </p:txBody>
      </p:sp>
    </p:spTree>
    <p:extLst>
      <p:ext uri="{BB962C8B-B14F-4D97-AF65-F5344CB8AC3E}">
        <p14:creationId xmlns:p14="http://schemas.microsoft.com/office/powerpoint/2010/main" val="269006829"/>
      </p:ext>
    </p:extLst>
  </p:cSld>
  <p:clrMapOvr>
    <a:masterClrMapping/>
  </p:clrMapOvr>
  <p:transition spd="med"/>
</p:sldLayout>
</file>

<file path=ppt/slideLayouts/slideLayout204.xml><?xml version="1.0" encoding="utf-8"?>
<p:sldLayout xmlns:a="http://schemas.openxmlformats.org/drawingml/2006/main" xmlns:r="http://schemas.openxmlformats.org/officeDocument/2006/relationships" xmlns:p="http://schemas.openxmlformats.org/presentationml/2006/main" type="tx">
  <p:cSld name="1_table">
    <p:bg>
      <p:bgPr>
        <a:solidFill>
          <a:schemeClr val="accent2"/>
        </a:solidFill>
        <a:effectLst/>
      </p:bgPr>
    </p:bg>
    <p:spTree>
      <p:nvGrpSpPr>
        <p:cNvPr id="1" name=""/>
        <p:cNvGrpSpPr/>
        <p:nvPr/>
      </p:nvGrpSpPr>
      <p:grpSpPr>
        <a:xfrm>
          <a:off x="0" y="0"/>
          <a:ext cx="0" cy="0"/>
          <a:chOff x="0" y="0"/>
          <a:chExt cx="0" cy="0"/>
        </a:xfrm>
      </p:grpSpPr>
      <p:sp>
        <p:nvSpPr>
          <p:cNvPr id="6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23" name="Body Level One…"/>
          <p:cNvSpPr txBox="1">
            <a:spLocks noGrp="1"/>
          </p:cNvSpPr>
          <p:nvPr>
            <p:ph type="body" sz="quarter" idx="1"/>
          </p:nvPr>
        </p:nvSpPr>
        <p:spPr>
          <a:xfrm>
            <a:off x="228600" y="192023"/>
            <a:ext cx="1828800" cy="440899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652160041"/>
      </p:ext>
    </p:extLst>
  </p:cSld>
  <p:clrMapOvr>
    <a:masterClrMapping/>
  </p:clrMapOvr>
  <p:transition spd="med"/>
</p:sldLayout>
</file>

<file path=ppt/slideLayouts/slideLayout205.xml><?xml version="1.0" encoding="utf-8"?>
<p:sldLayout xmlns:a="http://schemas.openxmlformats.org/drawingml/2006/main" xmlns:r="http://schemas.openxmlformats.org/officeDocument/2006/relationships" xmlns:p="http://schemas.openxmlformats.org/presentationml/2006/main" type="tx">
  <p:cSld name="1_blank (with footer)">
    <p:bg>
      <p:bgPr>
        <a:solidFill>
          <a:schemeClr val="accent2"/>
        </a:solidFill>
        <a:effectLst/>
      </p:bgPr>
    </p:bg>
    <p:spTree>
      <p:nvGrpSpPr>
        <p:cNvPr id="1" name=""/>
        <p:cNvGrpSpPr/>
        <p:nvPr/>
      </p:nvGrpSpPr>
      <p:grpSpPr>
        <a:xfrm>
          <a:off x="0" y="0"/>
          <a:ext cx="0" cy="0"/>
          <a:chOff x="0" y="0"/>
          <a:chExt cx="0" cy="0"/>
        </a:xfrm>
      </p:grpSpPr>
      <p:sp>
        <p:nvSpPr>
          <p:cNvPr id="6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78342212"/>
      </p:ext>
    </p:extLst>
  </p:cSld>
  <p:clrMapOvr>
    <a:masterClrMapping/>
  </p:clrMapOvr>
  <p:transition spd="med"/>
</p:sldLayout>
</file>

<file path=ppt/slideLayouts/slideLayout206.xml><?xml version="1.0" encoding="utf-8"?>
<p:sldLayout xmlns:a="http://schemas.openxmlformats.org/drawingml/2006/main" xmlns:r="http://schemas.openxmlformats.org/officeDocument/2006/relationships" xmlns:p="http://schemas.openxmlformats.org/presentationml/2006/main" type="tx">
  <p:cSld name="1_blank (no footer)">
    <p:bg>
      <p:bgPr>
        <a:solidFill>
          <a:schemeClr val="accent2"/>
        </a:solidFill>
        <a:effectLst/>
      </p:bgPr>
    </p:bg>
    <p:spTree>
      <p:nvGrpSpPr>
        <p:cNvPr id="1" name=""/>
        <p:cNvGrpSpPr/>
        <p:nvPr/>
      </p:nvGrpSpPr>
      <p:grpSpPr>
        <a:xfrm>
          <a:off x="0" y="0"/>
          <a:ext cx="0" cy="0"/>
          <a:chOff x="0" y="0"/>
          <a:chExt cx="0" cy="0"/>
        </a:xfrm>
      </p:grpSpPr>
      <p:sp>
        <p:nvSpPr>
          <p:cNvPr id="637"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57224401"/>
      </p:ext>
    </p:extLst>
  </p:cSld>
  <p:clrMapOvr>
    <a:masterClrMapping/>
  </p:clrMapOvr>
  <p:transition spd="med"/>
</p:sldLayout>
</file>

<file path=ppt/slideLayouts/slideLayout207.xml><?xml version="1.0" encoding="utf-8"?>
<p:sldLayout xmlns:a="http://schemas.openxmlformats.org/drawingml/2006/main" xmlns:r="http://schemas.openxmlformats.org/officeDocument/2006/relationships" xmlns:p="http://schemas.openxmlformats.org/presentationml/2006/main" type="tx">
  <p:cSld name="1_Thank you">
    <p:bg>
      <p:bgPr>
        <a:solidFill>
          <a:schemeClr val="accent2"/>
        </a:solidFill>
        <a:effectLst/>
      </p:bgPr>
    </p:bg>
    <p:spTree>
      <p:nvGrpSpPr>
        <p:cNvPr id="1" name=""/>
        <p:cNvGrpSpPr/>
        <p:nvPr/>
      </p:nvGrpSpPr>
      <p:grpSpPr>
        <a:xfrm>
          <a:off x="0" y="0"/>
          <a:ext cx="0" cy="0"/>
          <a:chOff x="0" y="0"/>
          <a:chExt cx="0" cy="0"/>
        </a:xfrm>
      </p:grpSpPr>
      <p:sp>
        <p:nvSpPr>
          <p:cNvPr id="644" name="Title Text"/>
          <p:cNvSpPr txBox="1">
            <a:spLocks noGrp="1"/>
          </p:cNvSpPr>
          <p:nvPr>
            <p:ph type="title"/>
          </p:nvPr>
        </p:nvSpPr>
        <p:spPr>
          <a:xfrm>
            <a:off x="228600" y="201168"/>
            <a:ext cx="4114800" cy="855726"/>
          </a:xfrm>
          <a:prstGeom prst="rect">
            <a:avLst/>
          </a:prstGeom>
        </p:spPr>
        <p:txBody>
          <a:bodyPr>
            <a:normAutofit/>
          </a:bodyPr>
          <a:lstStyle/>
          <a:p>
            <a:r>
              <a:t>Title Text</a:t>
            </a:r>
          </a:p>
        </p:txBody>
      </p:sp>
      <p:sp>
        <p:nvSpPr>
          <p:cNvPr id="6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46"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200" algn="r"/>
              </a:tabLst>
              <a:defRPr sz="1100"/>
            </a:lvl1pPr>
            <a:lvl2pPr marL="135958" indent="-135958">
              <a:spcBef>
                <a:spcPts val="0"/>
              </a:spcBef>
              <a:tabLst>
                <a:tab pos="4013200" algn="r"/>
              </a:tabLst>
              <a:defRPr sz="1100"/>
            </a:lvl2pPr>
            <a:lvl3pPr marL="359795" indent="-135958">
              <a:spcBef>
                <a:spcPts val="0"/>
              </a:spcBef>
              <a:tabLst>
                <a:tab pos="4013200" algn="r"/>
              </a:tabLst>
              <a:defRPr sz="1100"/>
            </a:lvl3pPr>
            <a:lvl4pPr marL="589416" indent="-132216">
              <a:spcBef>
                <a:spcPts val="0"/>
              </a:spcBef>
              <a:tabLst>
                <a:tab pos="4013200" algn="r"/>
              </a:tabLst>
              <a:defRPr sz="1100"/>
            </a:lvl4pPr>
            <a:lvl5pPr marL="766195" indent="-135958">
              <a:spcBef>
                <a:spcPts val="0"/>
              </a:spcBef>
              <a:tabLst>
                <a:tab pos="4013200" algn="r"/>
              </a:tabLst>
              <a:defRPr sz="11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842781125"/>
      </p:ext>
    </p:extLst>
  </p:cSld>
  <p:clrMapOvr>
    <a:masterClrMapping/>
  </p:clrMapOvr>
  <p:transition spd="med"/>
</p:sldLayout>
</file>

<file path=ppt/slideLayouts/slideLayout208.xml><?xml version="1.0" encoding="utf-8"?>
<p:sldLayout xmlns:a="http://schemas.openxmlformats.org/drawingml/2006/main" xmlns:r="http://schemas.openxmlformats.org/officeDocument/2006/relationships" xmlns:p="http://schemas.openxmlformats.org/presentationml/2006/main" type="tx">
  <p:cSld name="1_ibm sign-off">
    <p:bg>
      <p:bgPr>
        <a:solidFill>
          <a:schemeClr val="accent2"/>
        </a:solidFill>
        <a:effectLst/>
      </p:bgPr>
    </p:bg>
    <p:spTree>
      <p:nvGrpSpPr>
        <p:cNvPr id="1" name=""/>
        <p:cNvGrpSpPr/>
        <p:nvPr/>
      </p:nvGrpSpPr>
      <p:grpSpPr>
        <a:xfrm>
          <a:off x="0" y="0"/>
          <a:ext cx="0" cy="0"/>
          <a:chOff x="0" y="0"/>
          <a:chExt cx="0" cy="0"/>
        </a:xfrm>
      </p:grpSpPr>
      <p:sp>
        <p:nvSpPr>
          <p:cNvPr id="65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654" name="Picture 5" descr="Picture 5"/>
          <p:cNvPicPr>
            <a:picLocks noChangeAspect="1"/>
          </p:cNvPicPr>
          <p:nvPr/>
        </p:nvPicPr>
        <p:blipFill>
          <a:blip r:embed="rId2"/>
          <a:stretch>
            <a:fillRect/>
          </a:stretch>
        </p:blipFill>
        <p:spPr>
          <a:xfrm>
            <a:off x="3925952" y="2186150"/>
            <a:ext cx="1292096" cy="526098"/>
          </a:xfrm>
          <a:prstGeom prst="rect">
            <a:avLst/>
          </a:prstGeom>
          <a:ln w="12700">
            <a:miter lim="400000"/>
          </a:ln>
        </p:spPr>
      </p:pic>
    </p:spTree>
    <p:extLst>
      <p:ext uri="{BB962C8B-B14F-4D97-AF65-F5344CB8AC3E}">
        <p14:creationId xmlns:p14="http://schemas.microsoft.com/office/powerpoint/2010/main" val="984016191"/>
      </p:ext>
    </p:extLst>
  </p:cSld>
  <p:clrMapOvr>
    <a:masterClrMapping/>
  </p:clrMapOvr>
  <p:transition spd="med"/>
</p:sldLayout>
</file>

<file path=ppt/slideLayouts/slideLayout209.xml><?xml version="1.0" encoding="utf-8"?>
<p:sldLayout xmlns:a="http://schemas.openxmlformats.org/drawingml/2006/main" xmlns:r="http://schemas.openxmlformats.org/officeDocument/2006/relationships" xmlns:p="http://schemas.openxmlformats.org/presentationml/2006/main" type="tx">
  <p:cSld name="2_Cover Slide">
    <p:bg>
      <p:bgPr>
        <a:solidFill>
          <a:srgbClr val="EAEAEA"/>
        </a:solidFill>
        <a:effectLst/>
      </p:bgPr>
    </p:bg>
    <p:spTree>
      <p:nvGrpSpPr>
        <p:cNvPr id="1" name=""/>
        <p:cNvGrpSpPr/>
        <p:nvPr/>
      </p:nvGrpSpPr>
      <p:grpSpPr>
        <a:xfrm>
          <a:off x="0" y="0"/>
          <a:ext cx="0" cy="0"/>
          <a:chOff x="0" y="0"/>
          <a:chExt cx="0" cy="0"/>
        </a:xfrm>
      </p:grpSpPr>
      <p:sp>
        <p:nvSpPr>
          <p:cNvPr id="661" name="Title Text"/>
          <p:cNvSpPr txBox="1">
            <a:spLocks noGrp="1"/>
          </p:cNvSpPr>
          <p:nvPr>
            <p:ph type="title"/>
          </p:nvPr>
        </p:nvSpPr>
        <p:spPr>
          <a:xfrm>
            <a:off x="228599" y="203780"/>
            <a:ext cx="4114802" cy="4479346"/>
          </a:xfrm>
          <a:prstGeom prst="rect">
            <a:avLst/>
          </a:prstGeom>
        </p:spPr>
        <p:txBody>
          <a:bodyPr>
            <a:normAutofit/>
          </a:bodyPr>
          <a:lstStyle>
            <a:lvl1pPr>
              <a:defRPr>
                <a:solidFill>
                  <a:srgbClr val="000000"/>
                </a:solidFill>
              </a:defRPr>
            </a:lvl1pPr>
          </a:lstStyle>
          <a:p>
            <a:r>
              <a:t>Title Text</a:t>
            </a:r>
          </a:p>
        </p:txBody>
      </p:sp>
      <p:pic>
        <p:nvPicPr>
          <p:cNvPr id="662" name="Picture 6" descr="Picture 6"/>
          <p:cNvPicPr>
            <a:picLocks noChangeAspect="1"/>
          </p:cNvPicPr>
          <p:nvPr/>
        </p:nvPicPr>
        <p:blipFill>
          <a:blip r:embed="rId2"/>
          <a:srcRect l="18001" t="20400" r="17675" b="20719"/>
          <a:stretch>
            <a:fillRect/>
          </a:stretch>
        </p:blipFill>
        <p:spPr>
          <a:xfrm>
            <a:off x="4467223" y="405271"/>
            <a:ext cx="4297422" cy="3687652"/>
          </a:xfrm>
          <a:prstGeom prst="rect">
            <a:avLst/>
          </a:prstGeom>
          <a:ln w="12700">
            <a:miter lim="400000"/>
          </a:ln>
        </p:spPr>
      </p:pic>
      <p:pic>
        <p:nvPicPr>
          <p:cNvPr id="663" name="Picture 8" descr="Picture 8"/>
          <p:cNvPicPr>
            <a:picLocks noChangeAspect="1"/>
          </p:cNvPicPr>
          <p:nvPr/>
        </p:nvPicPr>
        <p:blipFill>
          <a:blip r:embed="rId3"/>
          <a:stretch>
            <a:fillRect/>
          </a:stretch>
        </p:blipFill>
        <p:spPr>
          <a:xfrm>
            <a:off x="8393810" y="240044"/>
            <a:ext cx="521590" cy="211472"/>
          </a:xfrm>
          <a:prstGeom prst="rect">
            <a:avLst/>
          </a:prstGeom>
          <a:ln w="12700">
            <a:miter lim="400000"/>
          </a:ln>
        </p:spPr>
      </p:pic>
      <p:pic>
        <p:nvPicPr>
          <p:cNvPr id="664" name="Picture 9" descr="Picture 9"/>
          <p:cNvPicPr>
            <a:picLocks noChangeAspect="1"/>
          </p:cNvPicPr>
          <p:nvPr/>
        </p:nvPicPr>
        <p:blipFill>
          <a:blip r:embed="rId4"/>
          <a:srcRect l="15172" t="28443" r="13568" b="27421"/>
          <a:stretch>
            <a:fillRect/>
          </a:stretch>
        </p:blipFill>
        <p:spPr>
          <a:xfrm>
            <a:off x="7410684" y="4584701"/>
            <a:ext cx="1620428" cy="470449"/>
          </a:xfrm>
          <a:prstGeom prst="rect">
            <a:avLst/>
          </a:prstGeom>
          <a:ln w="12700">
            <a:miter lim="400000"/>
          </a:ln>
        </p:spPr>
      </p:pic>
      <p:sp>
        <p:nvSpPr>
          <p:cNvPr id="665"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56401690"/>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F73E89CC-A6B4-884D-A219-3DD33A964ED5}"/>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940492780"/>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x">
  <p:cSld name="2_Divider">
    <p:bg>
      <p:bgPr>
        <a:solidFill>
          <a:srgbClr val="EAEAEA"/>
        </a:solidFill>
        <a:effectLst/>
      </p:bgPr>
    </p:bg>
    <p:spTree>
      <p:nvGrpSpPr>
        <p:cNvPr id="1" name=""/>
        <p:cNvGrpSpPr/>
        <p:nvPr/>
      </p:nvGrpSpPr>
      <p:grpSpPr>
        <a:xfrm>
          <a:off x="0" y="0"/>
          <a:ext cx="0" cy="0"/>
          <a:chOff x="0" y="0"/>
          <a:chExt cx="0" cy="0"/>
        </a:xfrm>
      </p:grpSpPr>
      <p:sp>
        <p:nvSpPr>
          <p:cNvPr id="67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673" name="Title Text"/>
          <p:cNvSpPr txBox="1">
            <a:spLocks noGrp="1"/>
          </p:cNvSpPr>
          <p:nvPr>
            <p:ph type="title"/>
          </p:nvPr>
        </p:nvSpPr>
        <p:spPr>
          <a:xfrm>
            <a:off x="228600" y="201168"/>
            <a:ext cx="4114800" cy="4493753"/>
          </a:xfrm>
          <a:prstGeom prst="rect">
            <a:avLst/>
          </a:prstGeom>
        </p:spPr>
        <p:txBody>
          <a:bodyPr>
            <a:normAutofit/>
          </a:bodyPr>
          <a:lstStyle>
            <a:lvl1pPr>
              <a:defRPr>
                <a:solidFill>
                  <a:srgbClr val="000000"/>
                </a:solidFill>
              </a:defRPr>
            </a:lvl1pPr>
          </a:lstStyle>
          <a:p>
            <a:r>
              <a:t>Title Text</a:t>
            </a:r>
          </a:p>
        </p:txBody>
      </p:sp>
    </p:spTree>
    <p:extLst>
      <p:ext uri="{BB962C8B-B14F-4D97-AF65-F5344CB8AC3E}">
        <p14:creationId xmlns:p14="http://schemas.microsoft.com/office/powerpoint/2010/main" val="151572548"/>
      </p:ext>
    </p:extLst>
  </p:cSld>
  <p:clrMapOvr>
    <a:masterClrMapping/>
  </p:clrMapOvr>
  <p:transition spd="med"/>
</p:sldLayout>
</file>

<file path=ppt/slideLayouts/slideLayout211.xml><?xml version="1.0" encoding="utf-8"?>
<p:sldLayout xmlns:a="http://schemas.openxmlformats.org/drawingml/2006/main" xmlns:r="http://schemas.openxmlformats.org/officeDocument/2006/relationships" xmlns:p="http://schemas.openxmlformats.org/presentationml/2006/main" type="tx">
  <p:cSld name="2_Divider (with page contents)">
    <p:bg>
      <p:bgPr>
        <a:solidFill>
          <a:srgbClr val="EAEAEA"/>
        </a:solidFill>
        <a:effectLst/>
      </p:bgPr>
    </p:bg>
    <p:spTree>
      <p:nvGrpSpPr>
        <p:cNvPr id="1" name=""/>
        <p:cNvGrpSpPr/>
        <p:nvPr/>
      </p:nvGrpSpPr>
      <p:grpSpPr>
        <a:xfrm>
          <a:off x="0" y="0"/>
          <a:ext cx="0" cy="0"/>
          <a:chOff x="0" y="0"/>
          <a:chExt cx="0" cy="0"/>
        </a:xfrm>
      </p:grpSpPr>
      <p:sp>
        <p:nvSpPr>
          <p:cNvPr id="680" name="Title Text"/>
          <p:cNvSpPr txBox="1">
            <a:spLocks noGrp="1"/>
          </p:cNvSpPr>
          <p:nvPr>
            <p:ph type="title"/>
          </p:nvPr>
        </p:nvSpPr>
        <p:spPr>
          <a:xfrm>
            <a:off x="228600" y="201168"/>
            <a:ext cx="4114800" cy="855726"/>
          </a:xfrm>
          <a:prstGeom prst="rect">
            <a:avLst/>
          </a:prstGeom>
        </p:spPr>
        <p:txBody>
          <a:bodyPr>
            <a:normAutofit/>
          </a:bodyPr>
          <a:lstStyle>
            <a:lvl1pPr>
              <a:defRPr>
                <a:solidFill>
                  <a:srgbClr val="000000"/>
                </a:solidFill>
              </a:defRPr>
            </a:lvl1pPr>
          </a:lstStyle>
          <a:p>
            <a:r>
              <a:t>Title Text</a:t>
            </a:r>
          </a:p>
        </p:txBody>
      </p:sp>
      <p:sp>
        <p:nvSpPr>
          <p:cNvPr id="68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682"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200" algn="r"/>
              </a:tabLst>
              <a:defRPr>
                <a:solidFill>
                  <a:srgbClr val="000000"/>
                </a:solidFill>
              </a:defRPr>
            </a:lvl1pPr>
            <a:lvl2pPr>
              <a:spcBef>
                <a:spcPts val="0"/>
              </a:spcBef>
              <a:tabLst>
                <a:tab pos="4013200" algn="r"/>
              </a:tabLst>
              <a:defRPr>
                <a:solidFill>
                  <a:srgbClr val="000000"/>
                </a:solidFill>
              </a:defRPr>
            </a:lvl2pPr>
            <a:lvl3pPr>
              <a:spcBef>
                <a:spcPts val="0"/>
              </a:spcBef>
              <a:tabLst>
                <a:tab pos="4013200" algn="r"/>
              </a:tabLst>
              <a:defRPr>
                <a:solidFill>
                  <a:srgbClr val="000000"/>
                </a:solidFill>
              </a:defRPr>
            </a:lvl3pPr>
            <a:lvl4pPr>
              <a:spcBef>
                <a:spcPts val="0"/>
              </a:spcBef>
              <a:tabLst>
                <a:tab pos="4013200" algn="r"/>
              </a:tabLst>
              <a:defRPr>
                <a:solidFill>
                  <a:srgbClr val="000000"/>
                </a:solidFill>
              </a:defRPr>
            </a:lvl4pPr>
            <a:lvl5pPr>
              <a:spcBef>
                <a:spcPts val="0"/>
              </a:spcBef>
              <a:tabLst>
                <a:tab pos="4013200" algn="r"/>
              </a:tabLst>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83" name="Text Placeholder 6"/>
          <p:cNvSpPr>
            <a:spLocks noGrp="1"/>
          </p:cNvSpPr>
          <p:nvPr>
            <p:ph type="body" sz="half" idx="13"/>
          </p:nvPr>
        </p:nvSpPr>
        <p:spPr>
          <a:xfrm>
            <a:off x="4800600" y="1123950"/>
            <a:ext cx="4114800" cy="3584448"/>
          </a:xfrm>
          <a:prstGeom prst="rect">
            <a:avLst/>
          </a:prstGeom>
        </p:spPr>
        <p:txBody>
          <a:bodyPr>
            <a:normAutofit/>
          </a:bodyPr>
          <a:lstStyle/>
          <a:p>
            <a:pPr>
              <a:tabLst>
                <a:tab pos="4013200" algn="r"/>
              </a:tabLst>
              <a:defRPr>
                <a:solidFill>
                  <a:srgbClr val="000000"/>
                </a:solidFill>
              </a:defRPr>
            </a:pPr>
            <a:endParaRPr/>
          </a:p>
        </p:txBody>
      </p:sp>
    </p:spTree>
    <p:extLst>
      <p:ext uri="{BB962C8B-B14F-4D97-AF65-F5344CB8AC3E}">
        <p14:creationId xmlns:p14="http://schemas.microsoft.com/office/powerpoint/2010/main" val="332826880"/>
      </p:ext>
    </p:extLst>
  </p:cSld>
  <p:clrMapOvr>
    <a:masterClrMapping/>
  </p:clrMapOvr>
  <p:transition spd="med"/>
</p:sldLayout>
</file>

<file path=ppt/slideLayouts/slideLayout212.xml><?xml version="1.0" encoding="utf-8"?>
<p:sldLayout xmlns:a="http://schemas.openxmlformats.org/drawingml/2006/main" xmlns:r="http://schemas.openxmlformats.org/officeDocument/2006/relationships" xmlns:p="http://schemas.openxmlformats.org/presentationml/2006/main" type="tx">
  <p:cSld name="2_fact, number">
    <p:bg>
      <p:bgPr>
        <a:solidFill>
          <a:srgbClr val="EAEAEA"/>
        </a:solidFill>
        <a:effectLst/>
      </p:bgPr>
    </p:bg>
    <p:spTree>
      <p:nvGrpSpPr>
        <p:cNvPr id="1" name=""/>
        <p:cNvGrpSpPr/>
        <p:nvPr/>
      </p:nvGrpSpPr>
      <p:grpSpPr>
        <a:xfrm>
          <a:off x="0" y="0"/>
          <a:ext cx="0" cy="0"/>
          <a:chOff x="0" y="0"/>
          <a:chExt cx="0" cy="0"/>
        </a:xfrm>
      </p:grpSpPr>
      <p:sp>
        <p:nvSpPr>
          <p:cNvPr id="690" name="Title Text"/>
          <p:cNvSpPr txBox="1">
            <a:spLocks noGrp="1"/>
          </p:cNvSpPr>
          <p:nvPr>
            <p:ph type="title"/>
          </p:nvPr>
        </p:nvSpPr>
        <p:spPr>
          <a:xfrm>
            <a:off x="228600" y="210311"/>
            <a:ext cx="4114800" cy="1003809"/>
          </a:xfrm>
          <a:prstGeom prst="rect">
            <a:avLst/>
          </a:prstGeom>
        </p:spPr>
        <p:txBody>
          <a:bodyPr>
            <a:normAutofit/>
          </a:bodyPr>
          <a:lstStyle>
            <a:lvl1pPr>
              <a:defRPr sz="1600">
                <a:solidFill>
                  <a:srgbClr val="000000"/>
                </a:solidFill>
              </a:defRPr>
            </a:lvl1pPr>
          </a:lstStyle>
          <a:p>
            <a:r>
              <a:t>Title Text</a:t>
            </a:r>
          </a:p>
        </p:txBody>
      </p:sp>
      <p:sp>
        <p:nvSpPr>
          <p:cNvPr id="69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692" name="Body Level One…"/>
          <p:cNvSpPr txBox="1">
            <a:spLocks noGrp="1"/>
          </p:cNvSpPr>
          <p:nvPr>
            <p:ph type="body" sz="half" idx="1"/>
          </p:nvPr>
        </p:nvSpPr>
        <p:spPr>
          <a:xfrm>
            <a:off x="228600" y="1511555"/>
            <a:ext cx="4114800" cy="3108961"/>
          </a:xfrm>
          <a:prstGeom prst="rect">
            <a:avLst/>
          </a:prstGeom>
        </p:spPr>
        <p:txBody>
          <a:bodyPr>
            <a:normAutofit/>
          </a:bodyPr>
          <a:lstStyle>
            <a:lvl1pPr>
              <a:lnSpc>
                <a:spcPct val="90000"/>
              </a:lnSpc>
              <a:spcBef>
                <a:spcPts val="0"/>
              </a:spcBef>
              <a:defRPr sz="9600" b="1">
                <a:solidFill>
                  <a:srgbClr val="000000"/>
                </a:solidFill>
              </a:defRPr>
            </a:lvl1pPr>
            <a:lvl2pPr marL="1186546" indent="-1186546">
              <a:lnSpc>
                <a:spcPct val="90000"/>
              </a:lnSpc>
              <a:spcBef>
                <a:spcPts val="0"/>
              </a:spcBef>
              <a:defRPr sz="9600" b="1">
                <a:solidFill>
                  <a:srgbClr val="000000"/>
                </a:solidFill>
              </a:defRPr>
            </a:lvl2pPr>
            <a:lvl3pPr marL="1410383" indent="-1186546">
              <a:lnSpc>
                <a:spcPct val="90000"/>
              </a:lnSpc>
              <a:spcBef>
                <a:spcPts val="0"/>
              </a:spcBef>
              <a:defRPr sz="9600" b="1">
                <a:solidFill>
                  <a:srgbClr val="000000"/>
                </a:solidFill>
              </a:defRPr>
            </a:lvl3pPr>
            <a:lvl4pPr marL="1611085" indent="-1153885">
              <a:lnSpc>
                <a:spcPct val="90000"/>
              </a:lnSpc>
              <a:spcBef>
                <a:spcPts val="0"/>
              </a:spcBef>
              <a:defRPr sz="9600" b="1">
                <a:solidFill>
                  <a:srgbClr val="000000"/>
                </a:solidFill>
              </a:defRPr>
            </a:lvl4pPr>
            <a:lvl5pPr marL="1816783" indent="-1186546">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4154262202"/>
      </p:ext>
    </p:extLst>
  </p:cSld>
  <p:clrMapOvr>
    <a:masterClrMapping/>
  </p:clrMapOvr>
  <p:transition spd="med"/>
</p:sldLayout>
</file>

<file path=ppt/slideLayouts/slideLayout213.xml><?xml version="1.0" encoding="utf-8"?>
<p:sldLayout xmlns:a="http://schemas.openxmlformats.org/drawingml/2006/main" xmlns:r="http://schemas.openxmlformats.org/officeDocument/2006/relationships" xmlns:p="http://schemas.openxmlformats.org/presentationml/2006/main" type="tx">
  <p:cSld name="2_fact, number, half-image (bleeds)">
    <p:bg>
      <p:bgPr>
        <a:solidFill>
          <a:srgbClr val="EAEAEA"/>
        </a:solidFill>
        <a:effectLst/>
      </p:bgPr>
    </p:bg>
    <p:spTree>
      <p:nvGrpSpPr>
        <p:cNvPr id="1" name=""/>
        <p:cNvGrpSpPr/>
        <p:nvPr/>
      </p:nvGrpSpPr>
      <p:grpSpPr>
        <a:xfrm>
          <a:off x="0" y="0"/>
          <a:ext cx="0" cy="0"/>
          <a:chOff x="0" y="0"/>
          <a:chExt cx="0" cy="0"/>
        </a:xfrm>
      </p:grpSpPr>
      <p:sp>
        <p:nvSpPr>
          <p:cNvPr id="699" name="Title Text"/>
          <p:cNvSpPr txBox="1">
            <a:spLocks noGrp="1"/>
          </p:cNvSpPr>
          <p:nvPr>
            <p:ph type="title"/>
          </p:nvPr>
        </p:nvSpPr>
        <p:spPr>
          <a:xfrm>
            <a:off x="228600" y="210311"/>
            <a:ext cx="4114800" cy="1003809"/>
          </a:xfrm>
          <a:prstGeom prst="rect">
            <a:avLst/>
          </a:prstGeom>
        </p:spPr>
        <p:txBody>
          <a:bodyPr>
            <a:normAutofit/>
          </a:bodyPr>
          <a:lstStyle>
            <a:lvl1pPr>
              <a:defRPr sz="1600">
                <a:solidFill>
                  <a:srgbClr val="000000"/>
                </a:solidFill>
              </a:defRPr>
            </a:lvl1pPr>
          </a:lstStyle>
          <a:p>
            <a:r>
              <a:t>Title Text</a:t>
            </a:r>
          </a:p>
        </p:txBody>
      </p:sp>
      <p:sp>
        <p:nvSpPr>
          <p:cNvPr id="70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01" name="Body Level One…"/>
          <p:cNvSpPr txBox="1">
            <a:spLocks noGrp="1"/>
          </p:cNvSpPr>
          <p:nvPr>
            <p:ph type="body" sz="half" idx="1"/>
          </p:nvPr>
        </p:nvSpPr>
        <p:spPr>
          <a:xfrm>
            <a:off x="228600" y="1511555"/>
            <a:ext cx="4114800" cy="3108961"/>
          </a:xfrm>
          <a:prstGeom prst="rect">
            <a:avLst/>
          </a:prstGeom>
        </p:spPr>
        <p:txBody>
          <a:bodyPr>
            <a:normAutofit/>
          </a:bodyPr>
          <a:lstStyle>
            <a:lvl1pPr>
              <a:lnSpc>
                <a:spcPct val="90000"/>
              </a:lnSpc>
              <a:spcBef>
                <a:spcPts val="0"/>
              </a:spcBef>
              <a:defRPr sz="9600" b="1">
                <a:solidFill>
                  <a:srgbClr val="000000"/>
                </a:solidFill>
              </a:defRPr>
            </a:lvl1pPr>
            <a:lvl2pPr marL="1186546" indent="-1186546">
              <a:lnSpc>
                <a:spcPct val="90000"/>
              </a:lnSpc>
              <a:spcBef>
                <a:spcPts val="0"/>
              </a:spcBef>
              <a:defRPr sz="9600" b="1">
                <a:solidFill>
                  <a:srgbClr val="000000"/>
                </a:solidFill>
              </a:defRPr>
            </a:lvl2pPr>
            <a:lvl3pPr marL="1410383" indent="-1186546">
              <a:lnSpc>
                <a:spcPct val="90000"/>
              </a:lnSpc>
              <a:spcBef>
                <a:spcPts val="0"/>
              </a:spcBef>
              <a:defRPr sz="9600" b="1">
                <a:solidFill>
                  <a:srgbClr val="000000"/>
                </a:solidFill>
              </a:defRPr>
            </a:lvl3pPr>
            <a:lvl4pPr marL="1611085" indent="-1153885">
              <a:lnSpc>
                <a:spcPct val="90000"/>
              </a:lnSpc>
              <a:spcBef>
                <a:spcPts val="0"/>
              </a:spcBef>
              <a:defRPr sz="9600" b="1">
                <a:solidFill>
                  <a:srgbClr val="000000"/>
                </a:solidFill>
              </a:defRPr>
            </a:lvl4pPr>
            <a:lvl5pPr marL="1816783" indent="-1186546">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02"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1944956797"/>
      </p:ext>
    </p:extLst>
  </p:cSld>
  <p:clrMapOvr>
    <a:masterClrMapping/>
  </p:clrMapOvr>
  <p:transition spd="med"/>
</p:sldLayout>
</file>

<file path=ppt/slideLayouts/slideLayout214.xml><?xml version="1.0" encoding="utf-8"?>
<p:sldLayout xmlns:a="http://schemas.openxmlformats.org/drawingml/2006/main" xmlns:r="http://schemas.openxmlformats.org/officeDocument/2006/relationships" xmlns:p="http://schemas.openxmlformats.org/presentationml/2006/main" type="tx">
  <p:cSld name="2_big text">
    <p:bg>
      <p:bgPr>
        <a:solidFill>
          <a:srgbClr val="EAEAEA"/>
        </a:solidFill>
        <a:effectLst/>
      </p:bgPr>
    </p:bg>
    <p:spTree>
      <p:nvGrpSpPr>
        <p:cNvPr id="1" name=""/>
        <p:cNvGrpSpPr/>
        <p:nvPr/>
      </p:nvGrpSpPr>
      <p:grpSpPr>
        <a:xfrm>
          <a:off x="0" y="0"/>
          <a:ext cx="0" cy="0"/>
          <a:chOff x="0" y="0"/>
          <a:chExt cx="0" cy="0"/>
        </a:xfrm>
      </p:grpSpPr>
      <p:sp>
        <p:nvSpPr>
          <p:cNvPr id="709" name="Title Text"/>
          <p:cNvSpPr txBox="1">
            <a:spLocks noGrp="1"/>
          </p:cNvSpPr>
          <p:nvPr>
            <p:ph type="title"/>
          </p:nvPr>
        </p:nvSpPr>
        <p:spPr>
          <a:xfrm>
            <a:off x="228600" y="265175"/>
            <a:ext cx="8686800" cy="4473576"/>
          </a:xfrm>
          <a:prstGeom prst="rect">
            <a:avLst/>
          </a:prstGeom>
        </p:spPr>
        <p:txBody>
          <a:bodyPr>
            <a:normAutofit/>
          </a:bodyPr>
          <a:lstStyle>
            <a:lvl1pPr>
              <a:defRPr sz="9600" b="1">
                <a:solidFill>
                  <a:srgbClr val="000000"/>
                </a:solidFill>
              </a:defRPr>
            </a:lvl1pPr>
          </a:lstStyle>
          <a:p>
            <a:r>
              <a:t>Title Text</a:t>
            </a:r>
          </a:p>
        </p:txBody>
      </p:sp>
      <p:sp>
        <p:nvSpPr>
          <p:cNvPr id="71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4140029211"/>
      </p:ext>
    </p:extLst>
  </p:cSld>
  <p:clrMapOvr>
    <a:masterClrMapping/>
  </p:clrMapOvr>
  <p:transition spd="med"/>
</p:sldLayout>
</file>

<file path=ppt/slideLayouts/slideLayout215.xml><?xml version="1.0" encoding="utf-8"?>
<p:sldLayout xmlns:a="http://schemas.openxmlformats.org/drawingml/2006/main" xmlns:r="http://schemas.openxmlformats.org/officeDocument/2006/relationships" xmlns:p="http://schemas.openxmlformats.org/presentationml/2006/main" type="tx">
  <p:cSld name="2_quote">
    <p:bg>
      <p:bgPr>
        <a:solidFill>
          <a:srgbClr val="EAEAEA"/>
        </a:solidFill>
        <a:effectLst/>
      </p:bgPr>
    </p:bg>
    <p:spTree>
      <p:nvGrpSpPr>
        <p:cNvPr id="1" name=""/>
        <p:cNvGrpSpPr/>
        <p:nvPr/>
      </p:nvGrpSpPr>
      <p:grpSpPr>
        <a:xfrm>
          <a:off x="0" y="0"/>
          <a:ext cx="0" cy="0"/>
          <a:chOff x="0" y="0"/>
          <a:chExt cx="0" cy="0"/>
        </a:xfrm>
      </p:grpSpPr>
      <p:sp>
        <p:nvSpPr>
          <p:cNvPr id="717" name="Title Text"/>
          <p:cNvSpPr txBox="1">
            <a:spLocks noGrp="1"/>
          </p:cNvSpPr>
          <p:nvPr>
            <p:ph type="title"/>
          </p:nvPr>
        </p:nvSpPr>
        <p:spPr>
          <a:xfrm>
            <a:off x="228600" y="201168"/>
            <a:ext cx="5187463" cy="4520806"/>
          </a:xfrm>
          <a:prstGeom prst="rect">
            <a:avLst/>
          </a:prstGeom>
        </p:spPr>
        <p:txBody>
          <a:bodyPr>
            <a:normAutofit/>
          </a:bodyPr>
          <a:lstStyle>
            <a:lvl1pPr marL="117475" indent="-117475">
              <a:defRPr>
                <a:solidFill>
                  <a:srgbClr val="000000"/>
                </a:solidFill>
              </a:defRPr>
            </a:lvl1pPr>
          </a:lstStyle>
          <a:p>
            <a:r>
              <a:t>Title Text</a:t>
            </a:r>
          </a:p>
        </p:txBody>
      </p:sp>
      <p:sp>
        <p:nvSpPr>
          <p:cNvPr id="71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540322568"/>
      </p:ext>
    </p:extLst>
  </p:cSld>
  <p:clrMapOvr>
    <a:masterClrMapping/>
  </p:clrMapOvr>
  <p:transition spd="med"/>
</p:sldLayout>
</file>

<file path=ppt/slideLayouts/slideLayout216.xml><?xml version="1.0" encoding="utf-8"?>
<p:sldLayout xmlns:a="http://schemas.openxmlformats.org/drawingml/2006/main" xmlns:r="http://schemas.openxmlformats.org/officeDocument/2006/relationships" xmlns:p="http://schemas.openxmlformats.org/presentationml/2006/main" type="tx">
  <p:cSld name="2_section, title, text">
    <p:bg>
      <p:bgPr>
        <a:solidFill>
          <a:srgbClr val="EAEAEA"/>
        </a:solidFill>
        <a:effectLst/>
      </p:bgPr>
    </p:bg>
    <p:spTree>
      <p:nvGrpSpPr>
        <p:cNvPr id="1" name=""/>
        <p:cNvGrpSpPr/>
        <p:nvPr/>
      </p:nvGrpSpPr>
      <p:grpSpPr>
        <a:xfrm>
          <a:off x="0" y="0"/>
          <a:ext cx="0" cy="0"/>
          <a:chOff x="0" y="0"/>
          <a:chExt cx="0" cy="0"/>
        </a:xfrm>
      </p:grpSpPr>
      <p:sp>
        <p:nvSpPr>
          <p:cNvPr id="725" name="Title Text"/>
          <p:cNvSpPr txBox="1">
            <a:spLocks noGrp="1"/>
          </p:cNvSpPr>
          <p:nvPr>
            <p:ph type="title"/>
          </p:nvPr>
        </p:nvSpPr>
        <p:spPr>
          <a:xfrm>
            <a:off x="228600" y="411480"/>
            <a:ext cx="4114800" cy="4328051"/>
          </a:xfrm>
          <a:prstGeom prst="rect">
            <a:avLst/>
          </a:prstGeom>
        </p:spPr>
        <p:txBody>
          <a:bodyPr>
            <a:normAutofit/>
          </a:bodyPr>
          <a:lstStyle>
            <a:lvl1pPr>
              <a:defRPr>
                <a:solidFill>
                  <a:srgbClr val="000000"/>
                </a:solidFill>
              </a:defRPr>
            </a:lvl1pPr>
          </a:lstStyle>
          <a:p>
            <a:r>
              <a:t>Title Text</a:t>
            </a:r>
          </a:p>
        </p:txBody>
      </p:sp>
      <p:sp>
        <p:nvSpPr>
          <p:cNvPr id="72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27" name="Body Level One…"/>
          <p:cNvSpPr txBox="1">
            <a:spLocks noGrp="1"/>
          </p:cNvSpPr>
          <p:nvPr>
            <p:ph type="body" sz="half" idx="1"/>
          </p:nvPr>
        </p:nvSpPr>
        <p:spPr>
          <a:xfrm>
            <a:off x="4800600" y="493776"/>
            <a:ext cx="4114800" cy="4199731"/>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28" name="Text Placeholder 11"/>
          <p:cNvSpPr>
            <a:spLocks noGrp="1"/>
          </p:cNvSpPr>
          <p:nvPr>
            <p:ph type="body" sz="quarter" idx="13"/>
          </p:nvPr>
        </p:nvSpPr>
        <p:spPr>
          <a:xfrm>
            <a:off x="228600" y="200562"/>
            <a:ext cx="4114800" cy="300039"/>
          </a:xfrm>
          <a:prstGeom prst="rect">
            <a:avLst/>
          </a:prstGeom>
        </p:spPr>
        <p:txBody>
          <a:bodyPr>
            <a:normAutofit/>
          </a:bodyPr>
          <a:lstStyle/>
          <a:p>
            <a:pPr>
              <a:defRPr sz="1100">
                <a:solidFill>
                  <a:srgbClr val="000000"/>
                </a:solidFill>
              </a:defRPr>
            </a:pPr>
            <a:endParaRPr/>
          </a:p>
        </p:txBody>
      </p:sp>
    </p:spTree>
    <p:extLst>
      <p:ext uri="{BB962C8B-B14F-4D97-AF65-F5344CB8AC3E}">
        <p14:creationId xmlns:p14="http://schemas.microsoft.com/office/powerpoint/2010/main" val="513316314"/>
      </p:ext>
    </p:extLst>
  </p:cSld>
  <p:clrMapOvr>
    <a:masterClrMapping/>
  </p:clrMapOvr>
  <p:transition spd="med"/>
</p:sldLayout>
</file>

<file path=ppt/slideLayouts/slideLayout217.xml><?xml version="1.0" encoding="utf-8"?>
<p:sldLayout xmlns:a="http://schemas.openxmlformats.org/drawingml/2006/main" xmlns:r="http://schemas.openxmlformats.org/officeDocument/2006/relationships" xmlns:p="http://schemas.openxmlformats.org/presentationml/2006/main" type="tx">
  <p:cSld name="2_title, text (two columns)">
    <p:bg>
      <p:bgPr>
        <a:solidFill>
          <a:srgbClr val="EAEAEA"/>
        </a:solidFill>
        <a:effectLst/>
      </p:bgPr>
    </p:bg>
    <p:spTree>
      <p:nvGrpSpPr>
        <p:cNvPr id="1" name=""/>
        <p:cNvGrpSpPr/>
        <p:nvPr/>
      </p:nvGrpSpPr>
      <p:grpSpPr>
        <a:xfrm>
          <a:off x="0" y="0"/>
          <a:ext cx="0" cy="0"/>
          <a:chOff x="0" y="0"/>
          <a:chExt cx="0" cy="0"/>
        </a:xfrm>
      </p:grpSpPr>
      <p:sp>
        <p:nvSpPr>
          <p:cNvPr id="735" name="Title Text"/>
          <p:cNvSpPr txBox="1">
            <a:spLocks noGrp="1"/>
          </p:cNvSpPr>
          <p:nvPr>
            <p:ph type="title"/>
          </p:nvPr>
        </p:nvSpPr>
        <p:spPr>
          <a:xfrm>
            <a:off x="228600" y="201168"/>
            <a:ext cx="4114800" cy="959359"/>
          </a:xfrm>
          <a:prstGeom prst="rect">
            <a:avLst/>
          </a:prstGeom>
        </p:spPr>
        <p:txBody>
          <a:bodyPr>
            <a:normAutofit/>
          </a:bodyPr>
          <a:lstStyle>
            <a:lvl1pPr>
              <a:defRPr>
                <a:solidFill>
                  <a:srgbClr val="000000"/>
                </a:solidFill>
              </a:defRPr>
            </a:lvl1pPr>
          </a:lstStyle>
          <a:p>
            <a:r>
              <a:t>Title Text</a:t>
            </a:r>
          </a:p>
        </p:txBody>
      </p:sp>
      <p:sp>
        <p:nvSpPr>
          <p:cNvPr id="73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37" name="Body Level One…"/>
          <p:cNvSpPr txBox="1">
            <a:spLocks noGrp="1"/>
          </p:cNvSpPr>
          <p:nvPr>
            <p:ph type="body" sz="half" idx="1"/>
          </p:nvPr>
        </p:nvSpPr>
        <p:spPr>
          <a:xfrm>
            <a:off x="228600" y="1124711"/>
            <a:ext cx="4114800" cy="3585847"/>
          </a:xfrm>
          <a:prstGeom prst="rect">
            <a:avLst/>
          </a:prstGeom>
        </p:spPr>
        <p:txBody>
          <a:bodyPr>
            <a:normAutofit/>
          </a:bodyPr>
          <a:lstStyle>
            <a:lvl1pPr>
              <a:spcBef>
                <a:spcPts val="0"/>
              </a:spcBef>
              <a:defRPr>
                <a:solidFill>
                  <a:srgbClr val="000000"/>
                </a:solidFill>
              </a:defRPr>
            </a:lvl1pPr>
            <a:lvl2pPr>
              <a:spcBef>
                <a:spcPts val="0"/>
              </a:spcBef>
              <a:defRPr>
                <a:solidFill>
                  <a:srgbClr val="000000"/>
                </a:solidFill>
              </a:defRPr>
            </a:lvl2pPr>
            <a:lvl3pPr>
              <a:spcBef>
                <a:spcPts val="0"/>
              </a:spcBef>
              <a:defRPr>
                <a:solidFill>
                  <a:srgbClr val="000000"/>
                </a:solidFill>
              </a:defRPr>
            </a:lvl3pPr>
            <a:lvl4pPr>
              <a:spcBef>
                <a:spcPts val="0"/>
              </a:spcBef>
              <a:defRPr>
                <a:solidFill>
                  <a:srgbClr val="000000"/>
                </a:solidFill>
              </a:defRPr>
            </a:lvl4pPr>
            <a:lvl5pPr>
              <a:spcBef>
                <a:spcPts val="0"/>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38" name="Text Placeholder 9"/>
          <p:cNvSpPr>
            <a:spLocks noGrp="1"/>
          </p:cNvSpPr>
          <p:nvPr>
            <p:ph type="body" sz="half" idx="13"/>
          </p:nvPr>
        </p:nvSpPr>
        <p:spPr>
          <a:xfrm>
            <a:off x="4800600" y="1124711"/>
            <a:ext cx="4114800" cy="3585847"/>
          </a:xfrm>
          <a:prstGeom prst="rect">
            <a:avLst/>
          </a:prstGeom>
        </p:spPr>
        <p:txBody>
          <a:bodyPr>
            <a:normAutofit/>
          </a:bodyPr>
          <a:lstStyle/>
          <a:p>
            <a:pPr>
              <a:spcBef>
                <a:spcPts val="0"/>
              </a:spcBef>
              <a:defRPr>
                <a:solidFill>
                  <a:srgbClr val="000000"/>
                </a:solidFill>
              </a:defRPr>
            </a:pPr>
            <a:endParaRPr/>
          </a:p>
        </p:txBody>
      </p:sp>
    </p:spTree>
    <p:extLst>
      <p:ext uri="{BB962C8B-B14F-4D97-AF65-F5344CB8AC3E}">
        <p14:creationId xmlns:p14="http://schemas.microsoft.com/office/powerpoint/2010/main" val="3678983423"/>
      </p:ext>
    </p:extLst>
  </p:cSld>
  <p:clrMapOvr>
    <a:masterClrMapping/>
  </p:clrMapOvr>
  <p:transition spd="med"/>
</p:sldLayout>
</file>

<file path=ppt/slideLayouts/slideLayout218.xml><?xml version="1.0" encoding="utf-8"?>
<p:sldLayout xmlns:a="http://schemas.openxmlformats.org/drawingml/2006/main" xmlns:r="http://schemas.openxmlformats.org/officeDocument/2006/relationships" xmlns:p="http://schemas.openxmlformats.org/presentationml/2006/main" type="tx">
  <p:cSld name="2_section, title, text (two columns)">
    <p:bg>
      <p:bgPr>
        <a:solidFill>
          <a:srgbClr val="EAEAEA"/>
        </a:solidFill>
        <a:effectLst/>
      </p:bgPr>
    </p:bg>
    <p:spTree>
      <p:nvGrpSpPr>
        <p:cNvPr id="1" name=""/>
        <p:cNvGrpSpPr/>
        <p:nvPr/>
      </p:nvGrpSpPr>
      <p:grpSpPr>
        <a:xfrm>
          <a:off x="0" y="0"/>
          <a:ext cx="0" cy="0"/>
          <a:chOff x="0" y="0"/>
          <a:chExt cx="0" cy="0"/>
        </a:xfrm>
      </p:grpSpPr>
      <p:sp>
        <p:nvSpPr>
          <p:cNvPr id="745" name="Title Text"/>
          <p:cNvSpPr txBox="1">
            <a:spLocks noGrp="1"/>
          </p:cNvSpPr>
          <p:nvPr>
            <p:ph type="title"/>
          </p:nvPr>
        </p:nvSpPr>
        <p:spPr>
          <a:xfrm>
            <a:off x="228600" y="411480"/>
            <a:ext cx="6400800" cy="640081"/>
          </a:xfrm>
          <a:prstGeom prst="rect">
            <a:avLst/>
          </a:prstGeom>
        </p:spPr>
        <p:txBody>
          <a:bodyPr>
            <a:normAutofit/>
          </a:bodyPr>
          <a:lstStyle>
            <a:lvl1pPr>
              <a:defRPr>
                <a:solidFill>
                  <a:srgbClr val="000000"/>
                </a:solidFill>
              </a:defRPr>
            </a:lvl1pPr>
          </a:lstStyle>
          <a:p>
            <a:r>
              <a:t>Title Text</a:t>
            </a:r>
          </a:p>
        </p:txBody>
      </p:sp>
      <p:sp>
        <p:nvSpPr>
          <p:cNvPr id="74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47" name="Body Level One…"/>
          <p:cNvSpPr txBox="1">
            <a:spLocks noGrp="1"/>
          </p:cNvSpPr>
          <p:nvPr>
            <p:ph type="body" sz="half" idx="1"/>
          </p:nvPr>
        </p:nvSpPr>
        <p:spPr>
          <a:xfrm>
            <a:off x="4800600" y="1093469"/>
            <a:ext cx="4114800" cy="3589658"/>
          </a:xfrm>
          <a:prstGeom prst="rect">
            <a:avLst/>
          </a:prstGeom>
        </p:spPr>
        <p:txBody>
          <a:bodyPr>
            <a:normAutofit/>
          </a:bodyPr>
          <a:lstStyle>
            <a:lvl1pPr>
              <a:defRPr sz="1600">
                <a:solidFill>
                  <a:srgbClr val="000000"/>
                </a:solidFill>
              </a:defRPr>
            </a:lvl1pPr>
            <a:lvl2pPr marL="197757" indent="-197757">
              <a:defRPr sz="1600">
                <a:solidFill>
                  <a:srgbClr val="000000"/>
                </a:solidFill>
              </a:defRPr>
            </a:lvl2pPr>
            <a:lvl3pPr marL="421594" indent="-197757">
              <a:defRPr sz="1600">
                <a:solidFill>
                  <a:srgbClr val="000000"/>
                </a:solidFill>
              </a:defRPr>
            </a:lvl3pPr>
            <a:lvl4pPr marL="649514" indent="-192314">
              <a:defRPr sz="1600">
                <a:solidFill>
                  <a:srgbClr val="000000"/>
                </a:solidFill>
              </a:defRPr>
            </a:lvl4pPr>
            <a:lvl5pPr marL="827994" indent="-197757">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48"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749" name="Text Placeholder 6"/>
          <p:cNvSpPr>
            <a:spLocks noGrp="1"/>
          </p:cNvSpPr>
          <p:nvPr>
            <p:ph type="body" sz="half" idx="14"/>
          </p:nvPr>
        </p:nvSpPr>
        <p:spPr>
          <a:xfrm>
            <a:off x="228600" y="1093470"/>
            <a:ext cx="4114800" cy="3589655"/>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2948290492"/>
      </p:ext>
    </p:extLst>
  </p:cSld>
  <p:clrMapOvr>
    <a:masterClrMapping/>
  </p:clrMapOvr>
  <p:transition spd="med"/>
</p:sldLayout>
</file>

<file path=ppt/slideLayouts/slideLayout219.xml><?xml version="1.0" encoding="utf-8"?>
<p:sldLayout xmlns:a="http://schemas.openxmlformats.org/drawingml/2006/main" xmlns:r="http://schemas.openxmlformats.org/officeDocument/2006/relationships" xmlns:p="http://schemas.openxmlformats.org/presentationml/2006/main" type="tx">
  <p:cSld name="2_title, text (two columns, different text sizes)">
    <p:bg>
      <p:bgPr>
        <a:solidFill>
          <a:srgbClr val="EAEAEA"/>
        </a:solidFill>
        <a:effectLst/>
      </p:bgPr>
    </p:bg>
    <p:spTree>
      <p:nvGrpSpPr>
        <p:cNvPr id="1" name=""/>
        <p:cNvGrpSpPr/>
        <p:nvPr/>
      </p:nvGrpSpPr>
      <p:grpSpPr>
        <a:xfrm>
          <a:off x="0" y="0"/>
          <a:ext cx="0" cy="0"/>
          <a:chOff x="0" y="0"/>
          <a:chExt cx="0" cy="0"/>
        </a:xfrm>
      </p:grpSpPr>
      <p:sp>
        <p:nvSpPr>
          <p:cNvPr id="756" name="Title Text"/>
          <p:cNvSpPr txBox="1">
            <a:spLocks noGrp="1"/>
          </p:cNvSpPr>
          <p:nvPr>
            <p:ph type="title"/>
          </p:nvPr>
        </p:nvSpPr>
        <p:spPr>
          <a:xfrm>
            <a:off x="228600" y="201168"/>
            <a:ext cx="4114800" cy="502159"/>
          </a:xfrm>
          <a:prstGeom prst="rect">
            <a:avLst/>
          </a:prstGeom>
        </p:spPr>
        <p:txBody>
          <a:bodyPr>
            <a:normAutofit/>
          </a:bodyPr>
          <a:lstStyle>
            <a:lvl1pPr>
              <a:defRPr>
                <a:solidFill>
                  <a:srgbClr val="000000"/>
                </a:solidFill>
              </a:defRPr>
            </a:lvl1pPr>
          </a:lstStyle>
          <a:p>
            <a:r>
              <a:t>Title Text</a:t>
            </a:r>
          </a:p>
        </p:txBody>
      </p:sp>
      <p:sp>
        <p:nvSpPr>
          <p:cNvPr id="75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58" name="Body Level One…"/>
          <p:cNvSpPr txBox="1">
            <a:spLocks noGrp="1"/>
          </p:cNvSpPr>
          <p:nvPr>
            <p:ph type="body" sz="half" idx="1"/>
          </p:nvPr>
        </p:nvSpPr>
        <p:spPr>
          <a:xfrm>
            <a:off x="228600" y="995518"/>
            <a:ext cx="4114800" cy="3687608"/>
          </a:xfrm>
          <a:prstGeom prst="rect">
            <a:avLst/>
          </a:prstGeom>
        </p:spPr>
        <p:txBody>
          <a:bodyPr>
            <a:normAutofit/>
          </a:bodyPr>
          <a:lstStyle>
            <a:lvl1pPr>
              <a:defRPr sz="2400">
                <a:solidFill>
                  <a:srgbClr val="000000"/>
                </a:solidFill>
              </a:defRPr>
            </a:lvl1pPr>
            <a:lvl2pPr marL="296636" indent="-296636">
              <a:defRPr sz="2400">
                <a:solidFill>
                  <a:srgbClr val="000000"/>
                </a:solidFill>
              </a:defRPr>
            </a:lvl2pPr>
            <a:lvl3pPr marL="520473" indent="-296636">
              <a:defRPr sz="2400">
                <a:solidFill>
                  <a:srgbClr val="000000"/>
                </a:solidFill>
              </a:defRPr>
            </a:lvl3pPr>
            <a:lvl4pPr marL="745671" indent="-288471">
              <a:defRPr sz="2400">
                <a:solidFill>
                  <a:srgbClr val="000000"/>
                </a:solidFill>
              </a:defRPr>
            </a:lvl4pPr>
            <a:lvl5pPr marL="926873" indent="-296636">
              <a:defRPr sz="2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62354106"/>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B788421B-6141-D048-9F54-87F8A049DB0C}"/>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38251154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tx">
  <p:cSld name="2_section, title, text (four columns)">
    <p:bg>
      <p:bgPr>
        <a:solidFill>
          <a:srgbClr val="EAEAEA"/>
        </a:solidFill>
        <a:effectLst/>
      </p:bgPr>
    </p:bg>
    <p:spTree>
      <p:nvGrpSpPr>
        <p:cNvPr id="1" name=""/>
        <p:cNvGrpSpPr/>
        <p:nvPr/>
      </p:nvGrpSpPr>
      <p:grpSpPr>
        <a:xfrm>
          <a:off x="0" y="0"/>
          <a:ext cx="0" cy="0"/>
          <a:chOff x="0" y="0"/>
          <a:chExt cx="0" cy="0"/>
        </a:xfrm>
      </p:grpSpPr>
      <p:sp>
        <p:nvSpPr>
          <p:cNvPr id="765" name="Title Text"/>
          <p:cNvSpPr txBox="1">
            <a:spLocks noGrp="1"/>
          </p:cNvSpPr>
          <p:nvPr>
            <p:ph type="title"/>
          </p:nvPr>
        </p:nvSpPr>
        <p:spPr>
          <a:xfrm>
            <a:off x="228600" y="411480"/>
            <a:ext cx="6400800" cy="640081"/>
          </a:xfrm>
          <a:prstGeom prst="rect">
            <a:avLst/>
          </a:prstGeom>
        </p:spPr>
        <p:txBody>
          <a:bodyPr>
            <a:normAutofit/>
          </a:bodyPr>
          <a:lstStyle>
            <a:lvl1pPr>
              <a:defRPr>
                <a:solidFill>
                  <a:srgbClr val="000000"/>
                </a:solidFill>
              </a:defRPr>
            </a:lvl1pPr>
          </a:lstStyle>
          <a:p>
            <a:r>
              <a:t>Title Text</a:t>
            </a:r>
          </a:p>
        </p:txBody>
      </p:sp>
      <p:sp>
        <p:nvSpPr>
          <p:cNvPr id="76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67" name="Body Level One…"/>
          <p:cNvSpPr txBox="1">
            <a:spLocks noGrp="1"/>
          </p:cNvSpPr>
          <p:nvPr>
            <p:ph type="body" sz="quarter" idx="1"/>
          </p:nvPr>
        </p:nvSpPr>
        <p:spPr>
          <a:xfrm>
            <a:off x="4800600" y="1093469"/>
            <a:ext cx="1828800" cy="3589655"/>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68"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769" name="Text Placeholder 6"/>
          <p:cNvSpPr>
            <a:spLocks noGrp="1"/>
          </p:cNvSpPr>
          <p:nvPr>
            <p:ph type="body" sz="quarter" idx="14"/>
          </p:nvPr>
        </p:nvSpPr>
        <p:spPr>
          <a:xfrm>
            <a:off x="228600" y="1093469"/>
            <a:ext cx="1828800" cy="3589655"/>
          </a:xfrm>
          <a:prstGeom prst="rect">
            <a:avLst/>
          </a:prstGeom>
        </p:spPr>
        <p:txBody>
          <a:bodyPr>
            <a:normAutofit/>
          </a:bodyPr>
          <a:lstStyle/>
          <a:p>
            <a:pPr>
              <a:defRPr sz="1600">
                <a:solidFill>
                  <a:srgbClr val="000000"/>
                </a:solidFill>
              </a:defRPr>
            </a:pPr>
            <a:endParaRPr/>
          </a:p>
        </p:txBody>
      </p:sp>
      <p:sp>
        <p:nvSpPr>
          <p:cNvPr id="770" name="Text Placeholder 7"/>
          <p:cNvSpPr>
            <a:spLocks noGrp="1"/>
          </p:cNvSpPr>
          <p:nvPr>
            <p:ph type="body" sz="quarter" idx="15"/>
          </p:nvPr>
        </p:nvSpPr>
        <p:spPr>
          <a:xfrm>
            <a:off x="2514600" y="1093469"/>
            <a:ext cx="1828800" cy="3589655"/>
          </a:xfrm>
          <a:prstGeom prst="rect">
            <a:avLst/>
          </a:prstGeom>
        </p:spPr>
        <p:txBody>
          <a:bodyPr>
            <a:normAutofit/>
          </a:bodyPr>
          <a:lstStyle/>
          <a:p>
            <a:pPr>
              <a:defRPr sz="1600">
                <a:solidFill>
                  <a:srgbClr val="000000"/>
                </a:solidFill>
              </a:defRPr>
            </a:pPr>
            <a:endParaRPr/>
          </a:p>
        </p:txBody>
      </p:sp>
      <p:sp>
        <p:nvSpPr>
          <p:cNvPr id="771" name="Text Placeholder 9"/>
          <p:cNvSpPr>
            <a:spLocks noGrp="1"/>
          </p:cNvSpPr>
          <p:nvPr>
            <p:ph type="body" sz="quarter" idx="16"/>
          </p:nvPr>
        </p:nvSpPr>
        <p:spPr>
          <a:xfrm>
            <a:off x="7086600" y="1093469"/>
            <a:ext cx="1828800" cy="3589655"/>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1917406177"/>
      </p:ext>
    </p:extLst>
  </p:cSld>
  <p:clrMapOvr>
    <a:masterClrMapping/>
  </p:clrMapOvr>
  <p:transition spd="med"/>
</p:sldLayout>
</file>

<file path=ppt/slideLayouts/slideLayout221.xml><?xml version="1.0" encoding="utf-8"?>
<p:sldLayout xmlns:a="http://schemas.openxmlformats.org/drawingml/2006/main" xmlns:r="http://schemas.openxmlformats.org/officeDocument/2006/relationships" xmlns:p="http://schemas.openxmlformats.org/presentationml/2006/main" type="tx">
  <p:cSld name="2_section, title, text, half-image">
    <p:bg>
      <p:bgPr>
        <a:solidFill>
          <a:srgbClr val="EAEAEA"/>
        </a:solidFill>
        <a:effectLst/>
      </p:bgPr>
    </p:bg>
    <p:spTree>
      <p:nvGrpSpPr>
        <p:cNvPr id="1" name=""/>
        <p:cNvGrpSpPr/>
        <p:nvPr/>
      </p:nvGrpSpPr>
      <p:grpSpPr>
        <a:xfrm>
          <a:off x="0" y="0"/>
          <a:ext cx="0" cy="0"/>
          <a:chOff x="0" y="0"/>
          <a:chExt cx="0" cy="0"/>
        </a:xfrm>
      </p:grpSpPr>
      <p:sp>
        <p:nvSpPr>
          <p:cNvPr id="778"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779" name="Title Text"/>
          <p:cNvSpPr txBox="1">
            <a:spLocks noGrp="1"/>
          </p:cNvSpPr>
          <p:nvPr>
            <p:ph type="title"/>
          </p:nvPr>
        </p:nvSpPr>
        <p:spPr>
          <a:xfrm>
            <a:off x="228600" y="411480"/>
            <a:ext cx="4114800" cy="640081"/>
          </a:xfrm>
          <a:prstGeom prst="rect">
            <a:avLst/>
          </a:prstGeom>
        </p:spPr>
        <p:txBody>
          <a:bodyPr>
            <a:normAutofit/>
          </a:bodyPr>
          <a:lstStyle>
            <a:lvl1pPr>
              <a:defRPr>
                <a:solidFill>
                  <a:srgbClr val="000000"/>
                </a:solidFill>
              </a:defRPr>
            </a:lvl1pPr>
          </a:lstStyle>
          <a:p>
            <a:r>
              <a:t>Title Text</a:t>
            </a:r>
          </a:p>
        </p:txBody>
      </p:sp>
      <p:sp>
        <p:nvSpPr>
          <p:cNvPr id="78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81" name="Body Level One…"/>
          <p:cNvSpPr txBox="1">
            <a:spLocks noGrp="1"/>
          </p:cNvSpPr>
          <p:nvPr>
            <p:ph type="body" sz="quarter" idx="1"/>
          </p:nvPr>
        </p:nvSpPr>
        <p:spPr>
          <a:xfrm>
            <a:off x="228600" y="201168"/>
            <a:ext cx="4114800" cy="300037"/>
          </a:xfrm>
          <a:prstGeom prst="rect">
            <a:avLst/>
          </a:prstGeom>
        </p:spPr>
        <p:txBody>
          <a:bodyPr>
            <a:normAutofit/>
          </a:bodyPr>
          <a:lstStyle>
            <a:lvl1pPr>
              <a:defRPr sz="1100">
                <a:solidFill>
                  <a:srgbClr val="000000"/>
                </a:solidFill>
              </a:defRPr>
            </a:lvl1pPr>
            <a:lvl2pPr marL="135958" indent="-135958">
              <a:defRPr sz="1100">
                <a:solidFill>
                  <a:srgbClr val="000000"/>
                </a:solidFill>
              </a:defRPr>
            </a:lvl2pPr>
            <a:lvl3pPr marL="359795" indent="-135958">
              <a:defRPr sz="1100">
                <a:solidFill>
                  <a:srgbClr val="000000"/>
                </a:solidFill>
              </a:defRPr>
            </a:lvl3pPr>
            <a:lvl4pPr marL="589416" indent="-132216">
              <a:defRPr sz="1100">
                <a:solidFill>
                  <a:srgbClr val="000000"/>
                </a:solidFill>
              </a:defRPr>
            </a:lvl4pPr>
            <a:lvl5pPr marL="766195" indent="-135958">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82" name="Text Placeholder 6"/>
          <p:cNvSpPr>
            <a:spLocks noGrp="1"/>
          </p:cNvSpPr>
          <p:nvPr>
            <p:ph type="body" sz="half" idx="14"/>
          </p:nvPr>
        </p:nvSpPr>
        <p:spPr>
          <a:xfrm>
            <a:off x="228600" y="1097279"/>
            <a:ext cx="4114800" cy="3585847"/>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2417136090"/>
      </p:ext>
    </p:extLst>
  </p:cSld>
  <p:clrMapOvr>
    <a:masterClrMapping/>
  </p:clrMapOvr>
  <p:transition spd="med"/>
</p:sldLayout>
</file>

<file path=ppt/slideLayouts/slideLayout222.xml><?xml version="1.0" encoding="utf-8"?>
<p:sldLayout xmlns:a="http://schemas.openxmlformats.org/drawingml/2006/main" xmlns:r="http://schemas.openxmlformats.org/officeDocument/2006/relationships" xmlns:p="http://schemas.openxmlformats.org/presentationml/2006/main" type="tx">
  <p:cSld name="2_section, title, text (two columns), half-image">
    <p:bg>
      <p:bgPr>
        <a:solidFill>
          <a:srgbClr val="EAEAEA"/>
        </a:solidFill>
        <a:effectLst/>
      </p:bgPr>
    </p:bg>
    <p:spTree>
      <p:nvGrpSpPr>
        <p:cNvPr id="1" name=""/>
        <p:cNvGrpSpPr/>
        <p:nvPr/>
      </p:nvGrpSpPr>
      <p:grpSpPr>
        <a:xfrm>
          <a:off x="0" y="0"/>
          <a:ext cx="0" cy="0"/>
          <a:chOff x="0" y="0"/>
          <a:chExt cx="0" cy="0"/>
        </a:xfrm>
      </p:grpSpPr>
      <p:sp>
        <p:nvSpPr>
          <p:cNvPr id="789" name="Picture Placeholder 8"/>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790" name="Title Text"/>
          <p:cNvSpPr txBox="1">
            <a:spLocks noGrp="1"/>
          </p:cNvSpPr>
          <p:nvPr>
            <p:ph type="title"/>
          </p:nvPr>
        </p:nvSpPr>
        <p:spPr>
          <a:xfrm>
            <a:off x="228600" y="201168"/>
            <a:ext cx="4114800" cy="640081"/>
          </a:xfrm>
          <a:prstGeom prst="rect">
            <a:avLst/>
          </a:prstGeom>
        </p:spPr>
        <p:txBody>
          <a:bodyPr>
            <a:normAutofit/>
          </a:bodyPr>
          <a:lstStyle>
            <a:lvl1pPr>
              <a:defRPr>
                <a:solidFill>
                  <a:srgbClr val="000000"/>
                </a:solidFill>
              </a:defRPr>
            </a:lvl1pPr>
          </a:lstStyle>
          <a:p>
            <a:r>
              <a:t>Title Text</a:t>
            </a:r>
          </a:p>
        </p:txBody>
      </p:sp>
      <p:sp>
        <p:nvSpPr>
          <p:cNvPr id="79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92" name="Body Level One…"/>
          <p:cNvSpPr txBox="1">
            <a:spLocks noGrp="1"/>
          </p:cNvSpPr>
          <p:nvPr>
            <p:ph type="body" sz="quarter" idx="1"/>
          </p:nvPr>
        </p:nvSpPr>
        <p:spPr>
          <a:xfrm>
            <a:off x="228600" y="1097278"/>
            <a:ext cx="1828800" cy="3585847"/>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93" name="Text Placeholder 7"/>
          <p:cNvSpPr>
            <a:spLocks noGrp="1"/>
          </p:cNvSpPr>
          <p:nvPr>
            <p:ph type="body" sz="quarter" idx="14"/>
          </p:nvPr>
        </p:nvSpPr>
        <p:spPr>
          <a:xfrm>
            <a:off x="2514600" y="1097278"/>
            <a:ext cx="1828800" cy="3585846"/>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201416387"/>
      </p:ext>
    </p:extLst>
  </p:cSld>
  <p:clrMapOvr>
    <a:masterClrMapping/>
  </p:clrMapOvr>
  <p:transition spd="med"/>
</p:sldLayout>
</file>

<file path=ppt/slideLayouts/slideLayout223.xml><?xml version="1.0" encoding="utf-8"?>
<p:sldLayout xmlns:a="http://schemas.openxmlformats.org/drawingml/2006/main" xmlns:r="http://schemas.openxmlformats.org/officeDocument/2006/relationships" xmlns:p="http://schemas.openxmlformats.org/presentationml/2006/main" type="tx">
  <p:cSld name="2_section, title, text (two narrow columns)">
    <p:bg>
      <p:bgPr>
        <a:solidFill>
          <a:srgbClr val="EAEAEA"/>
        </a:solidFill>
        <a:effectLst/>
      </p:bgPr>
    </p:bg>
    <p:spTree>
      <p:nvGrpSpPr>
        <p:cNvPr id="1" name=""/>
        <p:cNvGrpSpPr/>
        <p:nvPr/>
      </p:nvGrpSpPr>
      <p:grpSpPr>
        <a:xfrm>
          <a:off x="0" y="0"/>
          <a:ext cx="0" cy="0"/>
          <a:chOff x="0" y="0"/>
          <a:chExt cx="0" cy="0"/>
        </a:xfrm>
      </p:grpSpPr>
      <p:sp>
        <p:nvSpPr>
          <p:cNvPr id="800" name="Title Text"/>
          <p:cNvSpPr txBox="1">
            <a:spLocks noGrp="1"/>
          </p:cNvSpPr>
          <p:nvPr>
            <p:ph type="title"/>
          </p:nvPr>
        </p:nvSpPr>
        <p:spPr>
          <a:xfrm>
            <a:off x="228600" y="1033272"/>
            <a:ext cx="4114800" cy="3566160"/>
          </a:xfrm>
          <a:prstGeom prst="rect">
            <a:avLst/>
          </a:prstGeom>
        </p:spPr>
        <p:txBody>
          <a:bodyPr>
            <a:normAutofit/>
          </a:bodyPr>
          <a:lstStyle>
            <a:lvl1pPr>
              <a:defRPr>
                <a:solidFill>
                  <a:srgbClr val="000000"/>
                </a:solidFill>
              </a:defRPr>
            </a:lvl1pPr>
          </a:lstStyle>
          <a:p>
            <a:r>
              <a:t>Title Text</a:t>
            </a:r>
          </a:p>
        </p:txBody>
      </p:sp>
      <p:sp>
        <p:nvSpPr>
          <p:cNvPr id="80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802" name="Body Level One…"/>
          <p:cNvSpPr txBox="1">
            <a:spLocks noGrp="1"/>
          </p:cNvSpPr>
          <p:nvPr>
            <p:ph type="body" sz="quarter" idx="1"/>
          </p:nvPr>
        </p:nvSpPr>
        <p:spPr>
          <a:xfrm>
            <a:off x="4800600" y="1097280"/>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03"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804" name="Text Placeholder 9"/>
          <p:cNvSpPr>
            <a:spLocks noGrp="1"/>
          </p:cNvSpPr>
          <p:nvPr>
            <p:ph type="body" sz="quarter" idx="14"/>
          </p:nvPr>
        </p:nvSpPr>
        <p:spPr>
          <a:xfrm>
            <a:off x="7086600" y="1097279"/>
            <a:ext cx="1828800" cy="3501447"/>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543615169"/>
      </p:ext>
    </p:extLst>
  </p:cSld>
  <p:clrMapOvr>
    <a:masterClrMapping/>
  </p:clrMapOvr>
  <p:transition spd="med"/>
</p:sldLayout>
</file>

<file path=ppt/slideLayouts/slideLayout224.xml><?xml version="1.0" encoding="utf-8"?>
<p:sldLayout xmlns:a="http://schemas.openxmlformats.org/drawingml/2006/main" xmlns:r="http://schemas.openxmlformats.org/officeDocument/2006/relationships" xmlns:p="http://schemas.openxmlformats.org/presentationml/2006/main" type="tx">
  <p:cSld name="2_section, title, text (dark background)">
    <p:bg>
      <p:bgPr>
        <a:solidFill>
          <a:srgbClr val="EAEAEA"/>
        </a:solidFill>
        <a:effectLst/>
      </p:bgPr>
    </p:bg>
    <p:spTree>
      <p:nvGrpSpPr>
        <p:cNvPr id="1" name=""/>
        <p:cNvGrpSpPr/>
        <p:nvPr/>
      </p:nvGrpSpPr>
      <p:grpSpPr>
        <a:xfrm>
          <a:off x="0" y="0"/>
          <a:ext cx="0" cy="0"/>
          <a:chOff x="0" y="0"/>
          <a:chExt cx="0" cy="0"/>
        </a:xfrm>
      </p:grpSpPr>
      <p:sp>
        <p:nvSpPr>
          <p:cNvPr id="811"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a:defRPr sz="1200">
                <a:solidFill>
                  <a:srgbClr val="FFFFFF"/>
                </a:solidFill>
                <a:latin typeface="Arial"/>
                <a:ea typeface="Arial"/>
                <a:cs typeface="Arial"/>
                <a:sym typeface="Arial"/>
              </a:defRPr>
            </a:pPr>
            <a:endParaRPr/>
          </a:p>
        </p:txBody>
      </p:sp>
      <p:sp>
        <p:nvSpPr>
          <p:cNvPr id="812" name="Title Text"/>
          <p:cNvSpPr txBox="1">
            <a:spLocks noGrp="1"/>
          </p:cNvSpPr>
          <p:nvPr>
            <p:ph type="title"/>
          </p:nvPr>
        </p:nvSpPr>
        <p:spPr>
          <a:xfrm>
            <a:off x="228600" y="1033272"/>
            <a:ext cx="4114800" cy="3566160"/>
          </a:xfrm>
          <a:prstGeom prst="rect">
            <a:avLst/>
          </a:prstGeom>
        </p:spPr>
        <p:txBody>
          <a:bodyPr>
            <a:normAutofit/>
          </a:bodyPr>
          <a:lstStyle>
            <a:lvl1pPr>
              <a:defRPr>
                <a:solidFill>
                  <a:srgbClr val="000000"/>
                </a:solidFill>
              </a:defRPr>
            </a:lvl1pPr>
          </a:lstStyle>
          <a:p>
            <a:r>
              <a:t>Title Text</a:t>
            </a:r>
          </a:p>
        </p:txBody>
      </p:sp>
      <p:sp>
        <p:nvSpPr>
          <p:cNvPr id="8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14" name="Body Level One…"/>
          <p:cNvSpPr txBox="1">
            <a:spLocks noGrp="1"/>
          </p:cNvSpPr>
          <p:nvPr>
            <p:ph type="body" sz="half" idx="1"/>
          </p:nvPr>
        </p:nvSpPr>
        <p:spPr>
          <a:xfrm>
            <a:off x="4800600" y="1111286"/>
            <a:ext cx="4114800" cy="3501446"/>
          </a:xfrm>
          <a:prstGeom prst="rect">
            <a:avLst/>
          </a:prstGeom>
        </p:spPr>
        <p:txBody>
          <a:bodyPr>
            <a:normAutofit/>
          </a:bodyPr>
          <a:lstStyle>
            <a:lvl2pPr marL="0" indent="0">
              <a:buSzTx/>
              <a:buNone/>
            </a:lvl2pPr>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
        <p:nvSpPr>
          <p:cNvPr id="815"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Tree>
    <p:extLst>
      <p:ext uri="{BB962C8B-B14F-4D97-AF65-F5344CB8AC3E}">
        <p14:creationId xmlns:p14="http://schemas.microsoft.com/office/powerpoint/2010/main" val="2014894319"/>
      </p:ext>
    </p:extLst>
  </p:cSld>
  <p:clrMapOvr>
    <a:masterClrMapping/>
  </p:clrMapOvr>
  <p:transition spd="med"/>
</p:sldLayout>
</file>

<file path=ppt/slideLayouts/slideLayout225.xml><?xml version="1.0" encoding="utf-8"?>
<p:sldLayout xmlns:a="http://schemas.openxmlformats.org/drawingml/2006/main" xmlns:r="http://schemas.openxmlformats.org/officeDocument/2006/relationships" xmlns:p="http://schemas.openxmlformats.org/presentationml/2006/main" type="tx">
  <p:cSld name="2_title, image">
    <p:bg>
      <p:bgPr>
        <a:solidFill>
          <a:srgbClr val="EAEAEA"/>
        </a:solidFill>
        <a:effectLst/>
      </p:bgPr>
    </p:bg>
    <p:spTree>
      <p:nvGrpSpPr>
        <p:cNvPr id="1" name=""/>
        <p:cNvGrpSpPr/>
        <p:nvPr/>
      </p:nvGrpSpPr>
      <p:grpSpPr>
        <a:xfrm>
          <a:off x="0" y="0"/>
          <a:ext cx="0" cy="0"/>
          <a:chOff x="0" y="0"/>
          <a:chExt cx="0" cy="0"/>
        </a:xfrm>
      </p:grpSpPr>
      <p:sp>
        <p:nvSpPr>
          <p:cNvPr id="822"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823" name="Title Text"/>
          <p:cNvSpPr txBox="1">
            <a:spLocks noGrp="1"/>
          </p:cNvSpPr>
          <p:nvPr>
            <p:ph type="title"/>
          </p:nvPr>
        </p:nvSpPr>
        <p:spPr>
          <a:xfrm>
            <a:off x="228600" y="201168"/>
            <a:ext cx="4114800" cy="4402900"/>
          </a:xfrm>
          <a:prstGeom prst="rect">
            <a:avLst/>
          </a:prstGeom>
        </p:spPr>
        <p:txBody>
          <a:bodyPr>
            <a:normAutofit/>
          </a:bodyPr>
          <a:lstStyle>
            <a:lvl1pPr>
              <a:defRPr>
                <a:solidFill>
                  <a:srgbClr val="000000"/>
                </a:solidFill>
              </a:defRPr>
            </a:lvl1pPr>
          </a:lstStyle>
          <a:p>
            <a:r>
              <a:t>Title Text</a:t>
            </a:r>
          </a:p>
        </p:txBody>
      </p:sp>
      <p:sp>
        <p:nvSpPr>
          <p:cNvPr id="82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048297259"/>
      </p:ext>
    </p:extLst>
  </p:cSld>
  <p:clrMapOvr>
    <a:masterClrMapping/>
  </p:clrMapOvr>
  <p:transition spd="med"/>
</p:sldLayout>
</file>

<file path=ppt/slideLayouts/slideLayout226.xml><?xml version="1.0" encoding="utf-8"?>
<p:sldLayout xmlns:a="http://schemas.openxmlformats.org/drawingml/2006/main" xmlns:r="http://schemas.openxmlformats.org/officeDocument/2006/relationships" xmlns:p="http://schemas.openxmlformats.org/presentationml/2006/main" type="tx">
  <p:cSld name="2_title, half-blank area">
    <p:bg>
      <p:bgPr>
        <a:solidFill>
          <a:srgbClr val="EAEAEA"/>
        </a:solidFill>
        <a:effectLst/>
      </p:bgPr>
    </p:bg>
    <p:spTree>
      <p:nvGrpSpPr>
        <p:cNvPr id="1" name=""/>
        <p:cNvGrpSpPr/>
        <p:nvPr/>
      </p:nvGrpSpPr>
      <p:grpSpPr>
        <a:xfrm>
          <a:off x="0" y="0"/>
          <a:ext cx="0" cy="0"/>
          <a:chOff x="0" y="0"/>
          <a:chExt cx="0" cy="0"/>
        </a:xfrm>
      </p:grpSpPr>
      <p:sp>
        <p:nvSpPr>
          <p:cNvPr id="831" name="Title Text"/>
          <p:cNvSpPr txBox="1">
            <a:spLocks noGrp="1"/>
          </p:cNvSpPr>
          <p:nvPr>
            <p:ph type="title"/>
          </p:nvPr>
        </p:nvSpPr>
        <p:spPr>
          <a:xfrm>
            <a:off x="228600" y="201168"/>
            <a:ext cx="4114800" cy="4402900"/>
          </a:xfrm>
          <a:prstGeom prst="rect">
            <a:avLst/>
          </a:prstGeom>
        </p:spPr>
        <p:txBody>
          <a:bodyPr>
            <a:normAutofit/>
          </a:bodyPr>
          <a:lstStyle>
            <a:lvl1pPr>
              <a:defRPr>
                <a:solidFill>
                  <a:srgbClr val="000000"/>
                </a:solidFill>
              </a:defRPr>
            </a:lvl1pPr>
          </a:lstStyle>
          <a:p>
            <a:r>
              <a:t>Title Text</a:t>
            </a:r>
          </a:p>
        </p:txBody>
      </p:sp>
      <p:sp>
        <p:nvSpPr>
          <p:cNvPr id="83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4036750423"/>
      </p:ext>
    </p:extLst>
  </p:cSld>
  <p:clrMapOvr>
    <a:masterClrMapping/>
  </p:clrMapOvr>
  <p:transition spd="med"/>
</p:sldLayout>
</file>

<file path=ppt/slideLayouts/slideLayout227.xml><?xml version="1.0" encoding="utf-8"?>
<p:sldLayout xmlns:a="http://schemas.openxmlformats.org/drawingml/2006/main" xmlns:r="http://schemas.openxmlformats.org/officeDocument/2006/relationships" xmlns:p="http://schemas.openxmlformats.org/presentationml/2006/main" type="tx">
  <p:cSld name="2_title, blank">
    <p:bg>
      <p:bgPr>
        <a:solidFill>
          <a:srgbClr val="EAEAEA"/>
        </a:solidFill>
        <a:effectLst/>
      </p:bgPr>
    </p:bg>
    <p:spTree>
      <p:nvGrpSpPr>
        <p:cNvPr id="1" name=""/>
        <p:cNvGrpSpPr/>
        <p:nvPr/>
      </p:nvGrpSpPr>
      <p:grpSpPr>
        <a:xfrm>
          <a:off x="0" y="0"/>
          <a:ext cx="0" cy="0"/>
          <a:chOff x="0" y="0"/>
          <a:chExt cx="0" cy="0"/>
        </a:xfrm>
      </p:grpSpPr>
      <p:sp>
        <p:nvSpPr>
          <p:cNvPr id="839" name="Title Text"/>
          <p:cNvSpPr txBox="1">
            <a:spLocks noGrp="1"/>
          </p:cNvSpPr>
          <p:nvPr>
            <p:ph type="title"/>
          </p:nvPr>
        </p:nvSpPr>
        <p:spPr>
          <a:xfrm>
            <a:off x="228600" y="201168"/>
            <a:ext cx="4114800" cy="381001"/>
          </a:xfrm>
          <a:prstGeom prst="rect">
            <a:avLst/>
          </a:prstGeom>
        </p:spPr>
        <p:txBody>
          <a:bodyPr>
            <a:normAutofit/>
          </a:bodyPr>
          <a:lstStyle>
            <a:lvl1pPr>
              <a:defRPr>
                <a:solidFill>
                  <a:srgbClr val="000000"/>
                </a:solidFill>
              </a:defRPr>
            </a:lvl1pPr>
          </a:lstStyle>
          <a:p>
            <a:r>
              <a:t>Title Text</a:t>
            </a:r>
          </a:p>
        </p:txBody>
      </p:sp>
      <p:sp>
        <p:nvSpPr>
          <p:cNvPr id="84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045143046"/>
      </p:ext>
    </p:extLst>
  </p:cSld>
  <p:clrMapOvr>
    <a:masterClrMapping/>
  </p:clrMapOvr>
  <p:transition spd="med"/>
</p:sldLayout>
</file>

<file path=ppt/slideLayouts/slideLayout228.xml><?xml version="1.0" encoding="utf-8"?>
<p:sldLayout xmlns:a="http://schemas.openxmlformats.org/drawingml/2006/main" xmlns:r="http://schemas.openxmlformats.org/officeDocument/2006/relationships" xmlns:p="http://schemas.openxmlformats.org/presentationml/2006/main" type="tx">
  <p:cSld name="2_insight, text, boxes">
    <p:bg>
      <p:bgPr>
        <a:solidFill>
          <a:srgbClr val="EAEAEA"/>
        </a:solidFill>
        <a:effectLst/>
      </p:bgPr>
    </p:bg>
    <p:spTree>
      <p:nvGrpSpPr>
        <p:cNvPr id="1" name=""/>
        <p:cNvGrpSpPr/>
        <p:nvPr/>
      </p:nvGrpSpPr>
      <p:grpSpPr>
        <a:xfrm>
          <a:off x="0" y="0"/>
          <a:ext cx="0" cy="0"/>
          <a:chOff x="0" y="0"/>
          <a:chExt cx="0" cy="0"/>
        </a:xfrm>
      </p:grpSpPr>
      <p:sp>
        <p:nvSpPr>
          <p:cNvPr id="847" name="Body Level One…"/>
          <p:cNvSpPr txBox="1">
            <a:spLocks noGrp="1"/>
          </p:cNvSpPr>
          <p:nvPr>
            <p:ph type="body" sz="half" idx="1"/>
          </p:nvPr>
        </p:nvSpPr>
        <p:spPr>
          <a:xfrm>
            <a:off x="4572001"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848" name="Slide Number"/>
          <p:cNvSpPr txBox="1">
            <a:spLocks noGrp="1"/>
          </p:cNvSpPr>
          <p:nvPr>
            <p:ph type="sldNum" sz="quarter" idx="2"/>
          </p:nvPr>
        </p:nvSpPr>
        <p:spPr>
          <a:xfrm>
            <a:off x="8788399" y="4837497"/>
            <a:ext cx="127001" cy="127001"/>
          </a:xfrm>
          <a:prstGeom prst="rect">
            <a:avLst/>
          </a:prstGeom>
        </p:spPr>
        <p:txBody>
          <a:bodyPr/>
          <a:lstStyle/>
          <a:p>
            <a:fld id="{86CB4B4D-7CA3-9044-876B-883B54F8677D}" type="slidenum">
              <a:t>‹#›</a:t>
            </a:fld>
            <a:endParaRPr/>
          </a:p>
        </p:txBody>
      </p:sp>
      <p:sp>
        <p:nvSpPr>
          <p:cNvPr id="849" name="Text Placeholder 11"/>
          <p:cNvSpPr>
            <a:spLocks noGrp="1"/>
          </p:cNvSpPr>
          <p:nvPr>
            <p:ph type="body" sz="quarter" idx="13"/>
          </p:nvPr>
        </p:nvSpPr>
        <p:spPr>
          <a:xfrm>
            <a:off x="228600" y="182879"/>
            <a:ext cx="4114800" cy="300039"/>
          </a:xfrm>
          <a:prstGeom prst="rect">
            <a:avLst/>
          </a:prstGeom>
        </p:spPr>
        <p:txBody>
          <a:bodyPr>
            <a:normAutofit/>
          </a:bodyPr>
          <a:lstStyle/>
          <a:p>
            <a:pPr>
              <a:defRPr sz="1600">
                <a:solidFill>
                  <a:srgbClr val="000000"/>
                </a:solidFill>
              </a:defRPr>
            </a:pPr>
            <a:endParaRPr/>
          </a:p>
        </p:txBody>
      </p:sp>
      <p:sp>
        <p:nvSpPr>
          <p:cNvPr id="850" name="Text Placeholder 6"/>
          <p:cNvSpPr>
            <a:spLocks noGrp="1"/>
          </p:cNvSpPr>
          <p:nvPr>
            <p:ph type="body" sz="half" idx="14"/>
          </p:nvPr>
        </p:nvSpPr>
        <p:spPr>
          <a:xfrm>
            <a:off x="228600" y="1097279"/>
            <a:ext cx="4114800" cy="3488732"/>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2977765693"/>
      </p:ext>
    </p:extLst>
  </p:cSld>
  <p:clrMapOvr>
    <a:masterClrMapping/>
  </p:clrMapOvr>
  <p:transition spd="med"/>
</p:sldLayout>
</file>

<file path=ppt/slideLayouts/slideLayout229.xml><?xml version="1.0" encoding="utf-8"?>
<p:sldLayout xmlns:a="http://schemas.openxmlformats.org/drawingml/2006/main" xmlns:r="http://schemas.openxmlformats.org/officeDocument/2006/relationships" xmlns:p="http://schemas.openxmlformats.org/presentationml/2006/main" type="tx">
  <p:cSld name="2_boxes (3 med, 2 small)">
    <p:bg>
      <p:bgPr>
        <a:solidFill>
          <a:srgbClr val="EAEAEA"/>
        </a:solidFill>
        <a:effectLst/>
      </p:bgPr>
    </p:bg>
    <p:spTree>
      <p:nvGrpSpPr>
        <p:cNvPr id="1" name=""/>
        <p:cNvGrpSpPr/>
        <p:nvPr/>
      </p:nvGrpSpPr>
      <p:grpSpPr>
        <a:xfrm>
          <a:off x="0" y="0"/>
          <a:ext cx="0" cy="0"/>
          <a:chOff x="0" y="0"/>
          <a:chExt cx="0" cy="0"/>
        </a:xfrm>
      </p:grpSpPr>
      <p:sp>
        <p:nvSpPr>
          <p:cNvPr id="857" name="Body Level One…"/>
          <p:cNvSpPr txBox="1">
            <a:spLocks noGrp="1"/>
          </p:cNvSpPr>
          <p:nvPr>
            <p:ph type="body" sz="half" idx="1"/>
          </p:nvPr>
        </p:nvSpPr>
        <p:spPr>
          <a:xfrm>
            <a:off x="4572001"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8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59" name="Title Text"/>
          <p:cNvSpPr txBox="1">
            <a:spLocks noGrp="1"/>
          </p:cNvSpPr>
          <p:nvPr>
            <p:ph type="title"/>
          </p:nvPr>
        </p:nvSpPr>
        <p:spPr>
          <a:xfrm>
            <a:off x="-2" y="-2"/>
            <a:ext cx="4572000" cy="2571752"/>
          </a:xfrm>
          <a:prstGeom prst="rect">
            <a:avLst/>
          </a:prstGeom>
          <a:solidFill>
            <a:schemeClr val="accent2"/>
          </a:solidFill>
        </p:spPr>
        <p:txBody>
          <a:bodyPr lIns="201168" tIns="201168" rIns="201168" bIns="201168">
            <a:normAutofit/>
          </a:bodyPr>
          <a:lstStyle/>
          <a:p>
            <a:r>
              <a:t>Title Text</a:t>
            </a:r>
          </a:p>
        </p:txBody>
      </p:sp>
    </p:spTree>
    <p:extLst>
      <p:ext uri="{BB962C8B-B14F-4D97-AF65-F5344CB8AC3E}">
        <p14:creationId xmlns:p14="http://schemas.microsoft.com/office/powerpoint/2010/main" val="3883332344"/>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8">
            <a:extLst>
              <a:ext uri="{FF2B5EF4-FFF2-40B4-BE49-F238E27FC236}">
                <a16:creationId xmlns:a16="http://schemas.microsoft.com/office/drawing/2014/main" id="{3AD2D5BE-0535-5B4A-B450-B7F0C00C9DC5}"/>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98392240"/>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tx">
  <p:cSld name="2_boxes (1 large, 4 small)">
    <p:bg>
      <p:bgPr>
        <a:solidFill>
          <a:srgbClr val="EAEAEA"/>
        </a:solidFill>
        <a:effectLst/>
      </p:bgPr>
    </p:bg>
    <p:spTree>
      <p:nvGrpSpPr>
        <p:cNvPr id="1" name=""/>
        <p:cNvGrpSpPr/>
        <p:nvPr/>
      </p:nvGrpSpPr>
      <p:grpSpPr>
        <a:xfrm>
          <a:off x="0" y="0"/>
          <a:ext cx="0" cy="0"/>
          <a:chOff x="0" y="0"/>
          <a:chExt cx="0" cy="0"/>
        </a:xfrm>
      </p:grpSpPr>
      <p:sp>
        <p:nvSpPr>
          <p:cNvPr id="866" name="Body Level One…"/>
          <p:cNvSpPr txBox="1">
            <a:spLocks noGrp="1"/>
          </p:cNvSpPr>
          <p:nvPr>
            <p:ph type="body" sz="quarter" idx="1"/>
          </p:nvPr>
        </p:nvSpPr>
        <p:spPr>
          <a:xfrm>
            <a:off x="6857997" y="2571750"/>
            <a:ext cx="2286001" cy="2571750"/>
          </a:xfrm>
          <a:prstGeom prst="rect">
            <a:avLst/>
          </a:prstGeom>
          <a:solidFill>
            <a:srgbClr val="BCB9B9"/>
          </a:solidFill>
        </p:spPr>
        <p:txBody>
          <a:bodyPr lIns="192023" tIns="192023" rIns="192023" bIns="192023">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68" name="Title Text"/>
          <p:cNvSpPr txBox="1">
            <a:spLocks noGrp="1"/>
          </p:cNvSpPr>
          <p:nvPr>
            <p:ph type="title"/>
          </p:nvPr>
        </p:nvSpPr>
        <p:spPr>
          <a:xfrm>
            <a:off x="-2" y="-2"/>
            <a:ext cx="9144001" cy="2571752"/>
          </a:xfrm>
          <a:prstGeom prst="rect">
            <a:avLst/>
          </a:prstGeom>
          <a:solidFill>
            <a:srgbClr val="000000"/>
          </a:solidFill>
        </p:spPr>
        <p:txBody>
          <a:bodyPr lIns="155447" tIns="155447" rIns="155447" bIns="155447">
            <a:normAutofit/>
          </a:bodyPr>
          <a:lstStyle>
            <a:lvl1pPr>
              <a:defRPr sz="4800"/>
            </a:lvl1pPr>
          </a:lstStyle>
          <a:p>
            <a:r>
              <a:t>Title Text</a:t>
            </a:r>
          </a:p>
        </p:txBody>
      </p:sp>
    </p:spTree>
    <p:extLst>
      <p:ext uri="{BB962C8B-B14F-4D97-AF65-F5344CB8AC3E}">
        <p14:creationId xmlns:p14="http://schemas.microsoft.com/office/powerpoint/2010/main" val="3303168901"/>
      </p:ext>
    </p:extLst>
  </p:cSld>
  <p:clrMapOvr>
    <a:masterClrMapping/>
  </p:clrMapOvr>
  <p:transition spd="med"/>
</p:sldLayout>
</file>

<file path=ppt/slideLayouts/slideLayout231.xml><?xml version="1.0" encoding="utf-8"?>
<p:sldLayout xmlns:a="http://schemas.openxmlformats.org/drawingml/2006/main" xmlns:r="http://schemas.openxmlformats.org/officeDocument/2006/relationships" xmlns:p="http://schemas.openxmlformats.org/presentationml/2006/main" type="tx">
  <p:cSld name="2_title (black box) over image(s)">
    <p:bg>
      <p:bgPr>
        <a:solidFill>
          <a:srgbClr val="EAEAEA"/>
        </a:solidFill>
        <a:effectLst/>
      </p:bgPr>
    </p:bg>
    <p:spTree>
      <p:nvGrpSpPr>
        <p:cNvPr id="1" name=""/>
        <p:cNvGrpSpPr/>
        <p:nvPr/>
      </p:nvGrpSpPr>
      <p:grpSpPr>
        <a:xfrm>
          <a:off x="0" y="0"/>
          <a:ext cx="0" cy="0"/>
          <a:chOff x="0" y="0"/>
          <a:chExt cx="0" cy="0"/>
        </a:xfrm>
      </p:grpSpPr>
      <p:sp>
        <p:nvSpPr>
          <p:cNvPr id="87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876" name="Title Text"/>
          <p:cNvSpPr txBox="1">
            <a:spLocks noGrp="1"/>
          </p:cNvSpPr>
          <p:nvPr>
            <p:ph type="title"/>
          </p:nvPr>
        </p:nvSpPr>
        <p:spPr>
          <a:xfrm>
            <a:off x="-2" y="-2"/>
            <a:ext cx="9144001" cy="1290640"/>
          </a:xfrm>
          <a:prstGeom prst="rect">
            <a:avLst/>
          </a:prstGeom>
          <a:solidFill>
            <a:srgbClr val="000000"/>
          </a:solidFill>
        </p:spPr>
        <p:txBody>
          <a:bodyPr lIns="201168" tIns="201168" rIns="201168" bIns="201168">
            <a:normAutofit/>
          </a:bodyPr>
          <a:lstStyle/>
          <a:p>
            <a:r>
              <a:t>Title Text</a:t>
            </a:r>
          </a:p>
        </p:txBody>
      </p:sp>
    </p:spTree>
    <p:extLst>
      <p:ext uri="{BB962C8B-B14F-4D97-AF65-F5344CB8AC3E}">
        <p14:creationId xmlns:p14="http://schemas.microsoft.com/office/powerpoint/2010/main" val="3682306483"/>
      </p:ext>
    </p:extLst>
  </p:cSld>
  <p:clrMapOvr>
    <a:masterClrMapping/>
  </p:clrMapOvr>
  <p:transition spd="med"/>
</p:sldLayout>
</file>

<file path=ppt/slideLayouts/slideLayout232.xml><?xml version="1.0" encoding="utf-8"?>
<p:sldLayout xmlns:a="http://schemas.openxmlformats.org/drawingml/2006/main" xmlns:r="http://schemas.openxmlformats.org/officeDocument/2006/relationships" xmlns:p="http://schemas.openxmlformats.org/presentationml/2006/main" type="tx">
  <p:cSld name="2_text (black box) over image(s)">
    <p:bg>
      <p:bgPr>
        <a:solidFill>
          <a:srgbClr val="EAEAEA"/>
        </a:solidFill>
        <a:effectLst/>
      </p:bgPr>
    </p:bg>
    <p:spTree>
      <p:nvGrpSpPr>
        <p:cNvPr id="1" name=""/>
        <p:cNvGrpSpPr/>
        <p:nvPr/>
      </p:nvGrpSpPr>
      <p:grpSpPr>
        <a:xfrm>
          <a:off x="0" y="0"/>
          <a:ext cx="0" cy="0"/>
          <a:chOff x="0" y="0"/>
          <a:chExt cx="0" cy="0"/>
        </a:xfrm>
      </p:grpSpPr>
      <p:sp>
        <p:nvSpPr>
          <p:cNvPr id="883" name="Body Level One…"/>
          <p:cNvSpPr txBox="1">
            <a:spLocks noGrp="1"/>
          </p:cNvSpPr>
          <p:nvPr>
            <p:ph type="body" sz="quarter" idx="1"/>
          </p:nvPr>
        </p:nvSpPr>
        <p:spPr>
          <a:xfrm>
            <a:off x="0" y="2857500"/>
            <a:ext cx="2286000" cy="2286000"/>
          </a:xfrm>
          <a:prstGeom prst="rect">
            <a:avLst/>
          </a:prstGeom>
          <a:solidFill>
            <a:srgbClr val="000000"/>
          </a:solidFill>
        </p:spPr>
        <p:txBody>
          <a:bodyPr lIns="155447" tIns="155447" rIns="155447" bIns="155447">
            <a:normAutofit/>
          </a:bodyPr>
          <a:lstStyle>
            <a:lvl2pPr marL="242253" indent="-242253"/>
            <a:lvl3pPr marL="466090" indent="-242253"/>
            <a:lvl4pPr marL="692785" indent="-235585"/>
            <a:lvl5pPr marL="872490" indent="-242253"/>
          </a:lstStyle>
          <a:p>
            <a:r>
              <a:t>Body Level One</a:t>
            </a:r>
          </a:p>
          <a:p>
            <a:pPr lvl="1"/>
            <a:r>
              <a:t>Body Level Two</a:t>
            </a:r>
          </a:p>
          <a:p>
            <a:pPr lvl="2"/>
            <a:r>
              <a:t>Body Level Three</a:t>
            </a:r>
          </a:p>
          <a:p>
            <a:pPr lvl="3"/>
            <a:r>
              <a:t>Body Level Four</a:t>
            </a:r>
          </a:p>
          <a:p>
            <a:pPr lvl="4"/>
            <a:r>
              <a:t>Body Level Five</a:t>
            </a:r>
          </a:p>
        </p:txBody>
      </p:sp>
      <p:sp>
        <p:nvSpPr>
          <p:cNvPr id="88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915612026"/>
      </p:ext>
    </p:extLst>
  </p:cSld>
  <p:clrMapOvr>
    <a:masterClrMapping/>
  </p:clrMapOvr>
  <p:transition spd="med"/>
</p:sldLayout>
</file>

<file path=ppt/slideLayouts/slideLayout233.xml><?xml version="1.0" encoding="utf-8"?>
<p:sldLayout xmlns:a="http://schemas.openxmlformats.org/drawingml/2006/main" xmlns:r="http://schemas.openxmlformats.org/officeDocument/2006/relationships" xmlns:p="http://schemas.openxmlformats.org/presentationml/2006/main" type="tx">
  <p:cSld name="2_boxes (4 tall)">
    <p:bg>
      <p:bgPr>
        <a:solidFill>
          <a:srgbClr val="EAEAEA"/>
        </a:solidFill>
        <a:effectLst/>
      </p:bgPr>
    </p:bg>
    <p:spTree>
      <p:nvGrpSpPr>
        <p:cNvPr id="1" name=""/>
        <p:cNvGrpSpPr/>
        <p:nvPr/>
      </p:nvGrpSpPr>
      <p:grpSpPr>
        <a:xfrm>
          <a:off x="0" y="0"/>
          <a:ext cx="0" cy="0"/>
          <a:chOff x="0" y="0"/>
          <a:chExt cx="0" cy="0"/>
        </a:xfrm>
      </p:grpSpPr>
      <p:sp>
        <p:nvSpPr>
          <p:cNvPr id="891" name="Body Level One…"/>
          <p:cNvSpPr txBox="1">
            <a:spLocks noGrp="1"/>
          </p:cNvSpPr>
          <p:nvPr>
            <p:ph type="body" sz="half" idx="1"/>
          </p:nvPr>
        </p:nvSpPr>
        <p:spPr>
          <a:xfrm>
            <a:off x="0" y="0"/>
            <a:ext cx="2286000" cy="5143500"/>
          </a:xfrm>
          <a:prstGeom prst="rect">
            <a:avLst/>
          </a:prstGeom>
          <a:solidFill>
            <a:srgbClr val="000000"/>
          </a:solidFill>
        </p:spPr>
        <p:txBody>
          <a:bodyPr lIns="182879" tIns="182879" rIns="182879" bIns="182879">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8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46894380"/>
      </p:ext>
    </p:extLst>
  </p:cSld>
  <p:clrMapOvr>
    <a:masterClrMapping/>
  </p:clrMapOvr>
  <p:transition spd="med"/>
</p:sldLayout>
</file>

<file path=ppt/slideLayouts/slideLayout234.xml><?xml version="1.0" encoding="utf-8"?>
<p:sldLayout xmlns:a="http://schemas.openxmlformats.org/drawingml/2006/main" xmlns:r="http://schemas.openxmlformats.org/officeDocument/2006/relationships" xmlns:p="http://schemas.openxmlformats.org/presentationml/2006/main" type="tx">
  <p:cSld name="2_graph">
    <p:bg>
      <p:bgPr>
        <a:solidFill>
          <a:srgbClr val="EAEAEA"/>
        </a:solidFill>
        <a:effectLst/>
      </p:bgPr>
    </p:bg>
    <p:spTree>
      <p:nvGrpSpPr>
        <p:cNvPr id="1" name=""/>
        <p:cNvGrpSpPr/>
        <p:nvPr/>
      </p:nvGrpSpPr>
      <p:grpSpPr>
        <a:xfrm>
          <a:off x="0" y="0"/>
          <a:ext cx="0" cy="0"/>
          <a:chOff x="0" y="0"/>
          <a:chExt cx="0" cy="0"/>
        </a:xfrm>
      </p:grpSpPr>
      <p:sp>
        <p:nvSpPr>
          <p:cNvPr id="899"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90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01" name="Body Level One…"/>
          <p:cNvSpPr txBox="1">
            <a:spLocks noGrp="1"/>
          </p:cNvSpPr>
          <p:nvPr>
            <p:ph type="body" sz="quarter" idx="1"/>
          </p:nvPr>
        </p:nvSpPr>
        <p:spPr>
          <a:xfrm>
            <a:off x="228600" y="1097280"/>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738423575"/>
      </p:ext>
    </p:extLst>
  </p:cSld>
  <p:clrMapOvr>
    <a:masterClrMapping/>
  </p:clrMapOvr>
  <p:transition spd="med"/>
</p:sldLayout>
</file>

<file path=ppt/slideLayouts/slideLayout235.xml><?xml version="1.0" encoding="utf-8"?>
<p:sldLayout xmlns:a="http://schemas.openxmlformats.org/drawingml/2006/main" xmlns:r="http://schemas.openxmlformats.org/officeDocument/2006/relationships" xmlns:p="http://schemas.openxmlformats.org/presentationml/2006/main" type="tx">
  <p:cSld name="2_title, text (1/4), content (3/4)">
    <p:bg>
      <p:bgPr>
        <a:solidFill>
          <a:srgbClr val="EAEAEA"/>
        </a:solidFill>
        <a:effectLst/>
      </p:bgPr>
    </p:bg>
    <p:spTree>
      <p:nvGrpSpPr>
        <p:cNvPr id="1" name=""/>
        <p:cNvGrpSpPr/>
        <p:nvPr/>
      </p:nvGrpSpPr>
      <p:grpSpPr>
        <a:xfrm>
          <a:off x="0" y="0"/>
          <a:ext cx="0" cy="0"/>
          <a:chOff x="0" y="0"/>
          <a:chExt cx="0" cy="0"/>
        </a:xfrm>
      </p:grpSpPr>
      <p:sp>
        <p:nvSpPr>
          <p:cNvPr id="908"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90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10" name="Body Level One…"/>
          <p:cNvSpPr txBox="1">
            <a:spLocks noGrp="1"/>
          </p:cNvSpPr>
          <p:nvPr>
            <p:ph type="body" sz="quarter" idx="1"/>
          </p:nvPr>
        </p:nvSpPr>
        <p:spPr>
          <a:xfrm>
            <a:off x="228600" y="1116487"/>
            <a:ext cx="1828800" cy="3454401"/>
          </a:xfrm>
          <a:prstGeom prst="rect">
            <a:avLst/>
          </a:prstGeom>
        </p:spPr>
        <p:txBody>
          <a:bodyPr>
            <a:normAutofit/>
          </a:bodyPr>
          <a:lstStyle>
            <a:lvl1pPr>
              <a:defRPr>
                <a:solidFill>
                  <a:srgbClr val="000000"/>
                </a:solidFill>
              </a:defRPr>
            </a:lvl1pPr>
            <a:lvl2pPr marL="220230" indent="-220230">
              <a:defRPr>
                <a:solidFill>
                  <a:srgbClr val="000000"/>
                </a:solidFill>
              </a:defRPr>
            </a:lvl2pPr>
            <a:lvl3pPr marL="444067" indent="-220230">
              <a:defRPr>
                <a:solidFill>
                  <a:srgbClr val="000000"/>
                </a:solidFill>
              </a:defRPr>
            </a:lvl3pPr>
            <a:lvl4pPr marL="671368" indent="-214168">
              <a:defRPr>
                <a:solidFill>
                  <a:srgbClr val="000000"/>
                </a:solidFill>
              </a:defRPr>
            </a:lvl4pPr>
            <a:lvl5pPr marL="850467" indent="-220230">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671514589"/>
      </p:ext>
    </p:extLst>
  </p:cSld>
  <p:clrMapOvr>
    <a:masterClrMapping/>
  </p:clrMapOvr>
  <p:transition spd="med"/>
</p:sldLayout>
</file>

<file path=ppt/slideLayouts/slideLayout236.xml><?xml version="1.0" encoding="utf-8"?>
<p:sldLayout xmlns:a="http://schemas.openxmlformats.org/drawingml/2006/main" xmlns:r="http://schemas.openxmlformats.org/officeDocument/2006/relationships" xmlns:p="http://schemas.openxmlformats.org/presentationml/2006/main" type="tx">
  <p:cSld name="2_title, text (1/4), blank (3/4)">
    <p:bg>
      <p:bgPr>
        <a:solidFill>
          <a:srgbClr val="EAEAEA"/>
        </a:solidFill>
        <a:effectLst/>
      </p:bgPr>
    </p:bg>
    <p:spTree>
      <p:nvGrpSpPr>
        <p:cNvPr id="1" name=""/>
        <p:cNvGrpSpPr/>
        <p:nvPr/>
      </p:nvGrpSpPr>
      <p:grpSpPr>
        <a:xfrm>
          <a:off x="0" y="0"/>
          <a:ext cx="0" cy="0"/>
          <a:chOff x="0" y="0"/>
          <a:chExt cx="0" cy="0"/>
        </a:xfrm>
      </p:grpSpPr>
      <p:sp>
        <p:nvSpPr>
          <p:cNvPr id="917"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91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19" name="Body Level One…"/>
          <p:cNvSpPr txBox="1">
            <a:spLocks noGrp="1"/>
          </p:cNvSpPr>
          <p:nvPr>
            <p:ph type="body" sz="quarter" idx="1"/>
          </p:nvPr>
        </p:nvSpPr>
        <p:spPr>
          <a:xfrm>
            <a:off x="228600" y="1116487"/>
            <a:ext cx="1828800" cy="3454401"/>
          </a:xfrm>
          <a:prstGeom prst="rect">
            <a:avLst/>
          </a:prstGeom>
        </p:spPr>
        <p:txBody>
          <a:bodyPr>
            <a:normAutofit/>
          </a:bodyPr>
          <a:lstStyle>
            <a:lvl1pPr>
              <a:defRPr>
                <a:solidFill>
                  <a:srgbClr val="000000"/>
                </a:solidFill>
              </a:defRPr>
            </a:lvl1pPr>
            <a:lvl2pPr marL="220230" indent="-220230">
              <a:defRPr>
                <a:solidFill>
                  <a:srgbClr val="000000"/>
                </a:solidFill>
              </a:defRPr>
            </a:lvl2pPr>
            <a:lvl3pPr marL="444067" indent="-220230">
              <a:defRPr>
                <a:solidFill>
                  <a:srgbClr val="000000"/>
                </a:solidFill>
              </a:defRPr>
            </a:lvl3pPr>
            <a:lvl4pPr marL="671368" indent="-214168">
              <a:defRPr>
                <a:solidFill>
                  <a:srgbClr val="000000"/>
                </a:solidFill>
              </a:defRPr>
            </a:lvl4pPr>
            <a:lvl5pPr marL="850467" indent="-220230">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319383487"/>
      </p:ext>
    </p:extLst>
  </p:cSld>
  <p:clrMapOvr>
    <a:masterClrMapping/>
  </p:clrMapOvr>
  <p:transition spd="med"/>
</p:sldLayout>
</file>

<file path=ppt/slideLayouts/slideLayout237.xml><?xml version="1.0" encoding="utf-8"?>
<p:sldLayout xmlns:a="http://schemas.openxmlformats.org/drawingml/2006/main" xmlns:r="http://schemas.openxmlformats.org/officeDocument/2006/relationships" xmlns:p="http://schemas.openxmlformats.org/presentationml/2006/main" type="tx">
  <p:cSld name="2_case study: title, text (2/4), content (2/4)">
    <p:bg>
      <p:bgPr>
        <a:solidFill>
          <a:srgbClr val="EAEAEA"/>
        </a:solidFill>
        <a:effectLst/>
      </p:bgPr>
    </p:bg>
    <p:spTree>
      <p:nvGrpSpPr>
        <p:cNvPr id="1" name=""/>
        <p:cNvGrpSpPr/>
        <p:nvPr/>
      </p:nvGrpSpPr>
      <p:grpSpPr>
        <a:xfrm>
          <a:off x="0" y="0"/>
          <a:ext cx="0" cy="0"/>
          <a:chOff x="0" y="0"/>
          <a:chExt cx="0" cy="0"/>
        </a:xfrm>
      </p:grpSpPr>
      <p:sp>
        <p:nvSpPr>
          <p:cNvPr id="926"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92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28" name="Body Level One…"/>
          <p:cNvSpPr txBox="1">
            <a:spLocks noGrp="1"/>
          </p:cNvSpPr>
          <p:nvPr>
            <p:ph type="body" sz="quarter" idx="1"/>
          </p:nvPr>
        </p:nvSpPr>
        <p:spPr>
          <a:xfrm>
            <a:off x="228600" y="1097280"/>
            <a:ext cx="1828800" cy="3502153"/>
          </a:xfrm>
          <a:prstGeom prst="rect">
            <a:avLst/>
          </a:prstGeom>
        </p:spPr>
        <p:txBody>
          <a:bodyPr>
            <a:normAutofit/>
          </a:bodyPr>
          <a:lstStyle>
            <a:lvl1pPr>
              <a:defRPr sz="1600">
                <a:solidFill>
                  <a:srgbClr val="000000"/>
                </a:solidFill>
              </a:defRPr>
            </a:lvl1pPr>
            <a:lvl2pPr marL="251691" indent="-251691">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29" name="Text Placeholder 5"/>
          <p:cNvSpPr>
            <a:spLocks noGrp="1"/>
          </p:cNvSpPr>
          <p:nvPr>
            <p:ph type="body" sz="quarter" idx="13"/>
          </p:nvPr>
        </p:nvSpPr>
        <p:spPr>
          <a:xfrm>
            <a:off x="2514600" y="1124711"/>
            <a:ext cx="1828800" cy="3456433"/>
          </a:xfrm>
          <a:prstGeom prst="rect">
            <a:avLst/>
          </a:prstGeom>
        </p:spPr>
        <p:txBody>
          <a:bodyPr>
            <a:normAutofit/>
          </a:bodyPr>
          <a:lstStyle/>
          <a:p>
            <a:pPr>
              <a:defRPr>
                <a:solidFill>
                  <a:srgbClr val="000000"/>
                </a:solidFill>
              </a:defRPr>
            </a:pPr>
            <a:endParaRPr/>
          </a:p>
        </p:txBody>
      </p:sp>
      <p:sp>
        <p:nvSpPr>
          <p:cNvPr id="930"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2319707232"/>
      </p:ext>
    </p:extLst>
  </p:cSld>
  <p:clrMapOvr>
    <a:masterClrMapping/>
  </p:clrMapOvr>
  <p:transition spd="med"/>
</p:sldLayout>
</file>

<file path=ppt/slideLayouts/slideLayout238.xml><?xml version="1.0" encoding="utf-8"?>
<p:sldLayout xmlns:a="http://schemas.openxmlformats.org/drawingml/2006/main" xmlns:r="http://schemas.openxmlformats.org/officeDocument/2006/relationships" xmlns:p="http://schemas.openxmlformats.org/presentationml/2006/main" type="tx">
  <p:cSld name="2_case study 2: title, text (2/4), quote (2/4)">
    <p:bg>
      <p:bgPr>
        <a:solidFill>
          <a:srgbClr val="EAEAEA"/>
        </a:solidFill>
        <a:effectLst/>
      </p:bgPr>
    </p:bg>
    <p:spTree>
      <p:nvGrpSpPr>
        <p:cNvPr id="1" name=""/>
        <p:cNvGrpSpPr/>
        <p:nvPr/>
      </p:nvGrpSpPr>
      <p:grpSpPr>
        <a:xfrm>
          <a:off x="0" y="0"/>
          <a:ext cx="0" cy="0"/>
          <a:chOff x="0" y="0"/>
          <a:chExt cx="0" cy="0"/>
        </a:xfrm>
      </p:grpSpPr>
      <p:sp>
        <p:nvSpPr>
          <p:cNvPr id="937"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93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39" name="Body Level One…"/>
          <p:cNvSpPr txBox="1">
            <a:spLocks noGrp="1"/>
          </p:cNvSpPr>
          <p:nvPr>
            <p:ph type="body" sz="quarter" idx="1"/>
          </p:nvPr>
        </p:nvSpPr>
        <p:spPr>
          <a:xfrm>
            <a:off x="228600" y="1097280"/>
            <a:ext cx="1828800" cy="3502153"/>
          </a:xfrm>
          <a:prstGeom prst="rect">
            <a:avLst/>
          </a:prstGeom>
        </p:spPr>
        <p:txBody>
          <a:bodyPr>
            <a:normAutofit/>
          </a:bodyPr>
          <a:lstStyle>
            <a:lvl1pPr>
              <a:defRPr sz="1600">
                <a:solidFill>
                  <a:srgbClr val="000000"/>
                </a:solidFill>
              </a:defRPr>
            </a:lvl1pPr>
            <a:lvl2pPr marL="251691" indent="-251691">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40" name="Text Placeholder 5"/>
          <p:cNvSpPr>
            <a:spLocks noGrp="1"/>
          </p:cNvSpPr>
          <p:nvPr>
            <p:ph type="body" sz="quarter" idx="13"/>
          </p:nvPr>
        </p:nvSpPr>
        <p:spPr>
          <a:xfrm>
            <a:off x="2514600" y="1124711"/>
            <a:ext cx="1828800" cy="3456433"/>
          </a:xfrm>
          <a:prstGeom prst="rect">
            <a:avLst/>
          </a:prstGeom>
        </p:spPr>
        <p:txBody>
          <a:bodyPr>
            <a:normAutofit/>
          </a:bodyPr>
          <a:lstStyle/>
          <a:p>
            <a:pPr>
              <a:defRPr>
                <a:solidFill>
                  <a:srgbClr val="000000"/>
                </a:solidFill>
              </a:defRPr>
            </a:pPr>
            <a:endParaRPr/>
          </a:p>
        </p:txBody>
      </p:sp>
      <p:sp>
        <p:nvSpPr>
          <p:cNvPr id="941" name="Text Placeholder 8"/>
          <p:cNvSpPr>
            <a:spLocks noGrp="1"/>
          </p:cNvSpPr>
          <p:nvPr>
            <p:ph type="body" sz="half" idx="14"/>
          </p:nvPr>
        </p:nvSpPr>
        <p:spPr>
          <a:xfrm>
            <a:off x="4700392" y="1090961"/>
            <a:ext cx="4215009" cy="3456433"/>
          </a:xfrm>
          <a:prstGeom prst="rect">
            <a:avLst/>
          </a:prstGeom>
        </p:spPr>
        <p:txBody>
          <a:bodyPr>
            <a:normAutofit/>
          </a:bodyPr>
          <a:lstStyle/>
          <a:p>
            <a:pPr marL="117475" indent="-117475">
              <a:defRPr sz="2400">
                <a:solidFill>
                  <a:srgbClr val="000000"/>
                </a:solidFill>
              </a:defRPr>
            </a:pPr>
            <a:endParaRPr/>
          </a:p>
        </p:txBody>
      </p:sp>
    </p:spTree>
    <p:extLst>
      <p:ext uri="{BB962C8B-B14F-4D97-AF65-F5344CB8AC3E}">
        <p14:creationId xmlns:p14="http://schemas.microsoft.com/office/powerpoint/2010/main" val="968017481"/>
      </p:ext>
    </p:extLst>
  </p:cSld>
  <p:clrMapOvr>
    <a:masterClrMapping/>
  </p:clrMapOvr>
  <p:transition spd="med"/>
</p:sldLayout>
</file>

<file path=ppt/slideLayouts/slideLayout239.xml><?xml version="1.0" encoding="utf-8"?>
<p:sldLayout xmlns:a="http://schemas.openxmlformats.org/drawingml/2006/main" xmlns:r="http://schemas.openxmlformats.org/officeDocument/2006/relationships" xmlns:p="http://schemas.openxmlformats.org/presentationml/2006/main" type="tx">
  <p:cSld name="2_table">
    <p:bg>
      <p:bgPr>
        <a:solidFill>
          <a:srgbClr val="EAEAEA"/>
        </a:solidFill>
        <a:effectLst/>
      </p:bgPr>
    </p:bg>
    <p:spTree>
      <p:nvGrpSpPr>
        <p:cNvPr id="1" name=""/>
        <p:cNvGrpSpPr/>
        <p:nvPr/>
      </p:nvGrpSpPr>
      <p:grpSpPr>
        <a:xfrm>
          <a:off x="0" y="0"/>
          <a:ext cx="0" cy="0"/>
          <a:chOff x="0" y="0"/>
          <a:chExt cx="0" cy="0"/>
        </a:xfrm>
      </p:grpSpPr>
      <p:sp>
        <p:nvSpPr>
          <p:cNvPr id="94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49" name="Body Level One…"/>
          <p:cNvSpPr txBox="1">
            <a:spLocks noGrp="1"/>
          </p:cNvSpPr>
          <p:nvPr>
            <p:ph type="body" sz="quarter" idx="1"/>
          </p:nvPr>
        </p:nvSpPr>
        <p:spPr>
          <a:xfrm>
            <a:off x="228600" y="192023"/>
            <a:ext cx="1828800" cy="440899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5685314"/>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5077B903-3C54-BD41-8F7E-9FFB1C14BB5C}"/>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15969490"/>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tx">
  <p:cSld name="2_blank (with footer)">
    <p:bg>
      <p:bgPr>
        <a:solidFill>
          <a:srgbClr val="EAEAEA"/>
        </a:solidFill>
        <a:effectLst/>
      </p:bgPr>
    </p:bg>
    <p:spTree>
      <p:nvGrpSpPr>
        <p:cNvPr id="1" name=""/>
        <p:cNvGrpSpPr/>
        <p:nvPr/>
      </p:nvGrpSpPr>
      <p:grpSpPr>
        <a:xfrm>
          <a:off x="0" y="0"/>
          <a:ext cx="0" cy="0"/>
          <a:chOff x="0" y="0"/>
          <a:chExt cx="0" cy="0"/>
        </a:xfrm>
      </p:grpSpPr>
      <p:sp>
        <p:nvSpPr>
          <p:cNvPr id="95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988942928"/>
      </p:ext>
    </p:extLst>
  </p:cSld>
  <p:clrMapOvr>
    <a:masterClrMapping/>
  </p:clrMapOvr>
  <p:transition spd="med"/>
</p:sldLayout>
</file>

<file path=ppt/slideLayouts/slideLayout241.xml><?xml version="1.0" encoding="utf-8"?>
<p:sldLayout xmlns:a="http://schemas.openxmlformats.org/drawingml/2006/main" xmlns:r="http://schemas.openxmlformats.org/officeDocument/2006/relationships" xmlns:p="http://schemas.openxmlformats.org/presentationml/2006/main" type="tx">
  <p:cSld name="2_blank (no footer)">
    <p:bg>
      <p:bgPr>
        <a:solidFill>
          <a:srgbClr val="EAEAEA"/>
        </a:solidFill>
        <a:effectLst/>
      </p:bgPr>
    </p:bg>
    <p:spTree>
      <p:nvGrpSpPr>
        <p:cNvPr id="1" name=""/>
        <p:cNvGrpSpPr/>
        <p:nvPr/>
      </p:nvGrpSpPr>
      <p:grpSpPr>
        <a:xfrm>
          <a:off x="0" y="0"/>
          <a:ext cx="0" cy="0"/>
          <a:chOff x="0" y="0"/>
          <a:chExt cx="0" cy="0"/>
        </a:xfrm>
      </p:grpSpPr>
      <p:sp>
        <p:nvSpPr>
          <p:cNvPr id="963"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92237330"/>
      </p:ext>
    </p:extLst>
  </p:cSld>
  <p:clrMapOvr>
    <a:masterClrMapping/>
  </p:clrMapOvr>
  <p:transition spd="med"/>
</p:sldLayout>
</file>

<file path=ppt/slideLayouts/slideLayout242.xml><?xml version="1.0" encoding="utf-8"?>
<p:sldLayout xmlns:a="http://schemas.openxmlformats.org/drawingml/2006/main" xmlns:r="http://schemas.openxmlformats.org/officeDocument/2006/relationships" xmlns:p="http://schemas.openxmlformats.org/presentationml/2006/main" type="tx">
  <p:cSld name="2_Thank you">
    <p:bg>
      <p:bgPr>
        <a:solidFill>
          <a:srgbClr val="EAEAEA"/>
        </a:solidFill>
        <a:effectLst/>
      </p:bgPr>
    </p:bg>
    <p:spTree>
      <p:nvGrpSpPr>
        <p:cNvPr id="1" name=""/>
        <p:cNvGrpSpPr/>
        <p:nvPr/>
      </p:nvGrpSpPr>
      <p:grpSpPr>
        <a:xfrm>
          <a:off x="0" y="0"/>
          <a:ext cx="0" cy="0"/>
          <a:chOff x="0" y="0"/>
          <a:chExt cx="0" cy="0"/>
        </a:xfrm>
      </p:grpSpPr>
      <p:sp>
        <p:nvSpPr>
          <p:cNvPr id="970" name="Title Text"/>
          <p:cNvSpPr txBox="1">
            <a:spLocks noGrp="1"/>
          </p:cNvSpPr>
          <p:nvPr>
            <p:ph type="title"/>
          </p:nvPr>
        </p:nvSpPr>
        <p:spPr>
          <a:xfrm>
            <a:off x="228600" y="201168"/>
            <a:ext cx="4114800" cy="855726"/>
          </a:xfrm>
          <a:prstGeom prst="rect">
            <a:avLst/>
          </a:prstGeom>
        </p:spPr>
        <p:txBody>
          <a:bodyPr>
            <a:normAutofit/>
          </a:bodyPr>
          <a:lstStyle>
            <a:lvl1pPr>
              <a:defRPr>
                <a:solidFill>
                  <a:srgbClr val="000000"/>
                </a:solidFill>
              </a:defRPr>
            </a:lvl1pPr>
          </a:lstStyle>
          <a:p>
            <a:r>
              <a:t>Title Text</a:t>
            </a:r>
          </a:p>
        </p:txBody>
      </p:sp>
      <p:sp>
        <p:nvSpPr>
          <p:cNvPr id="97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72"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200" algn="r"/>
              </a:tabLst>
              <a:defRPr sz="1100">
                <a:solidFill>
                  <a:srgbClr val="000000"/>
                </a:solidFill>
              </a:defRPr>
            </a:lvl1pPr>
            <a:lvl2pPr marL="135958" indent="-135958">
              <a:spcBef>
                <a:spcPts val="0"/>
              </a:spcBef>
              <a:tabLst>
                <a:tab pos="4013200" algn="r"/>
              </a:tabLst>
              <a:defRPr sz="1100">
                <a:solidFill>
                  <a:srgbClr val="000000"/>
                </a:solidFill>
              </a:defRPr>
            </a:lvl2pPr>
            <a:lvl3pPr marL="359795" indent="-135958">
              <a:spcBef>
                <a:spcPts val="0"/>
              </a:spcBef>
              <a:tabLst>
                <a:tab pos="4013200" algn="r"/>
              </a:tabLst>
              <a:defRPr sz="1100">
                <a:solidFill>
                  <a:srgbClr val="000000"/>
                </a:solidFill>
              </a:defRPr>
            </a:lvl3pPr>
            <a:lvl4pPr marL="589416" indent="-132216">
              <a:spcBef>
                <a:spcPts val="0"/>
              </a:spcBef>
              <a:tabLst>
                <a:tab pos="4013200" algn="r"/>
              </a:tabLst>
              <a:defRPr sz="1100">
                <a:solidFill>
                  <a:srgbClr val="000000"/>
                </a:solidFill>
              </a:defRPr>
            </a:lvl4pPr>
            <a:lvl5pPr marL="766195" indent="-135958">
              <a:spcBef>
                <a:spcPts val="0"/>
              </a:spcBef>
              <a:tabLst>
                <a:tab pos="4013200" algn="r"/>
              </a:tabLst>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396103197"/>
      </p:ext>
    </p:extLst>
  </p:cSld>
  <p:clrMapOvr>
    <a:masterClrMapping/>
  </p:clrMapOvr>
  <p:transition spd="med"/>
</p:sldLayout>
</file>

<file path=ppt/slideLayouts/slideLayout243.xml><?xml version="1.0" encoding="utf-8"?>
<p:sldLayout xmlns:a="http://schemas.openxmlformats.org/drawingml/2006/main" xmlns:r="http://schemas.openxmlformats.org/officeDocument/2006/relationships" xmlns:p="http://schemas.openxmlformats.org/presentationml/2006/main" type="tx">
  <p:cSld name="2_ibm sign-off">
    <p:bg>
      <p:bgPr>
        <a:solidFill>
          <a:srgbClr val="EAEAEA"/>
        </a:solidFill>
        <a:effectLst/>
      </p:bgPr>
    </p:bg>
    <p:spTree>
      <p:nvGrpSpPr>
        <p:cNvPr id="1" name=""/>
        <p:cNvGrpSpPr/>
        <p:nvPr/>
      </p:nvGrpSpPr>
      <p:grpSpPr>
        <a:xfrm>
          <a:off x="0" y="0"/>
          <a:ext cx="0" cy="0"/>
          <a:chOff x="0" y="0"/>
          <a:chExt cx="0" cy="0"/>
        </a:xfrm>
      </p:grpSpPr>
      <p:sp>
        <p:nvSpPr>
          <p:cNvPr id="97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pic>
        <p:nvPicPr>
          <p:cNvPr id="980" name="Picture 4" descr="Picture 4"/>
          <p:cNvPicPr>
            <a:picLocks noChangeAspect="1"/>
          </p:cNvPicPr>
          <p:nvPr/>
        </p:nvPicPr>
        <p:blipFill>
          <a:blip r:embed="rId2"/>
          <a:stretch>
            <a:fillRect/>
          </a:stretch>
        </p:blipFill>
        <p:spPr>
          <a:xfrm>
            <a:off x="3925952" y="2186150"/>
            <a:ext cx="1297610" cy="526098"/>
          </a:xfrm>
          <a:prstGeom prst="rect">
            <a:avLst/>
          </a:prstGeom>
          <a:ln w="12700">
            <a:miter lim="400000"/>
          </a:ln>
        </p:spPr>
      </p:pic>
    </p:spTree>
    <p:extLst>
      <p:ext uri="{BB962C8B-B14F-4D97-AF65-F5344CB8AC3E}">
        <p14:creationId xmlns:p14="http://schemas.microsoft.com/office/powerpoint/2010/main" val="3861230"/>
      </p:ext>
    </p:extLst>
  </p:cSld>
  <p:clrMapOvr>
    <a:masterClrMapping/>
  </p:clrMapOvr>
  <p:transition spd="med"/>
</p:sldLayout>
</file>

<file path=ppt/slideLayouts/slideLayout244.xml><?xml version="1.0" encoding="utf-8"?>
<p:sldLayout xmlns:a="http://schemas.openxmlformats.org/drawingml/2006/main" xmlns:r="http://schemas.openxmlformats.org/officeDocument/2006/relationships" xmlns:p="http://schemas.openxmlformats.org/presentationml/2006/main" type="tx">
  <p:cSld name="3_Cover Slide">
    <p:bg>
      <p:bgPr>
        <a:solidFill>
          <a:srgbClr val="FFFFFF"/>
        </a:solidFill>
        <a:effectLst/>
      </p:bgPr>
    </p:bg>
    <p:spTree>
      <p:nvGrpSpPr>
        <p:cNvPr id="1" name=""/>
        <p:cNvGrpSpPr/>
        <p:nvPr/>
      </p:nvGrpSpPr>
      <p:grpSpPr>
        <a:xfrm>
          <a:off x="0" y="0"/>
          <a:ext cx="0" cy="0"/>
          <a:chOff x="0" y="0"/>
          <a:chExt cx="0" cy="0"/>
        </a:xfrm>
      </p:grpSpPr>
      <p:sp>
        <p:nvSpPr>
          <p:cNvPr id="987" name="Title Text"/>
          <p:cNvSpPr txBox="1">
            <a:spLocks noGrp="1"/>
          </p:cNvSpPr>
          <p:nvPr>
            <p:ph type="title"/>
          </p:nvPr>
        </p:nvSpPr>
        <p:spPr>
          <a:xfrm>
            <a:off x="228599" y="203780"/>
            <a:ext cx="4114802" cy="4479346"/>
          </a:xfrm>
          <a:prstGeom prst="rect">
            <a:avLst/>
          </a:prstGeom>
        </p:spPr>
        <p:txBody>
          <a:bodyPr>
            <a:normAutofit/>
          </a:bodyPr>
          <a:lstStyle>
            <a:lvl1pPr>
              <a:defRPr>
                <a:solidFill>
                  <a:srgbClr val="000000"/>
                </a:solidFill>
              </a:defRPr>
            </a:lvl1pPr>
          </a:lstStyle>
          <a:p>
            <a:r>
              <a:t>Title Text</a:t>
            </a:r>
          </a:p>
        </p:txBody>
      </p:sp>
      <p:pic>
        <p:nvPicPr>
          <p:cNvPr id="988" name="Picture 4" descr="Picture 4"/>
          <p:cNvPicPr>
            <a:picLocks noChangeAspect="1"/>
          </p:cNvPicPr>
          <p:nvPr/>
        </p:nvPicPr>
        <p:blipFill>
          <a:blip r:embed="rId2"/>
          <a:stretch>
            <a:fillRect/>
          </a:stretch>
        </p:blipFill>
        <p:spPr>
          <a:xfrm>
            <a:off x="8393810" y="4705350"/>
            <a:ext cx="521590" cy="211455"/>
          </a:xfrm>
          <a:prstGeom prst="rect">
            <a:avLst/>
          </a:prstGeom>
          <a:ln w="12700">
            <a:miter lim="400000"/>
          </a:ln>
        </p:spPr>
      </p:pic>
      <p:pic>
        <p:nvPicPr>
          <p:cNvPr id="989" name="Picture 6" descr="Picture 6"/>
          <p:cNvPicPr>
            <a:picLocks noChangeAspect="1"/>
          </p:cNvPicPr>
          <p:nvPr/>
        </p:nvPicPr>
        <p:blipFill>
          <a:blip r:embed="rId3"/>
          <a:srcRect l="18001" t="20400" r="17675" b="20719"/>
          <a:stretch>
            <a:fillRect/>
          </a:stretch>
        </p:blipFill>
        <p:spPr>
          <a:xfrm>
            <a:off x="3301998" y="1467992"/>
            <a:ext cx="2555372" cy="2192785"/>
          </a:xfrm>
          <a:prstGeom prst="rect">
            <a:avLst/>
          </a:prstGeom>
          <a:ln w="12700">
            <a:miter lim="400000"/>
          </a:ln>
        </p:spPr>
      </p:pic>
      <p:pic>
        <p:nvPicPr>
          <p:cNvPr id="990" name="Picture 7" descr="Picture 7"/>
          <p:cNvPicPr>
            <a:picLocks noChangeAspect="1"/>
          </p:cNvPicPr>
          <p:nvPr/>
        </p:nvPicPr>
        <p:blipFill>
          <a:blip r:embed="rId4"/>
          <a:stretch>
            <a:fillRect/>
          </a:stretch>
        </p:blipFill>
        <p:spPr>
          <a:xfrm>
            <a:off x="8393810" y="240044"/>
            <a:ext cx="521590" cy="211472"/>
          </a:xfrm>
          <a:prstGeom prst="rect">
            <a:avLst/>
          </a:prstGeom>
          <a:ln w="12700">
            <a:miter lim="400000"/>
          </a:ln>
        </p:spPr>
      </p:pic>
      <p:pic>
        <p:nvPicPr>
          <p:cNvPr id="991" name="Picture 8" descr="Picture 8"/>
          <p:cNvPicPr>
            <a:picLocks noChangeAspect="1"/>
          </p:cNvPicPr>
          <p:nvPr/>
        </p:nvPicPr>
        <p:blipFill>
          <a:blip r:embed="rId5"/>
          <a:srcRect l="15172" t="28443" r="13568" b="27421"/>
          <a:stretch>
            <a:fillRect/>
          </a:stretch>
        </p:blipFill>
        <p:spPr>
          <a:xfrm>
            <a:off x="7410684" y="4584701"/>
            <a:ext cx="1620428" cy="470449"/>
          </a:xfrm>
          <a:prstGeom prst="rect">
            <a:avLst/>
          </a:prstGeom>
          <a:ln w="12700">
            <a:miter lim="400000"/>
          </a:ln>
        </p:spPr>
      </p:pic>
      <p:sp>
        <p:nvSpPr>
          <p:cNvPr id="992"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02866854"/>
      </p:ext>
    </p:extLst>
  </p:cSld>
  <p:clrMapOvr>
    <a:masterClrMapping/>
  </p:clrMapOvr>
  <p:transition spd="med"/>
</p:sldLayout>
</file>

<file path=ppt/slideLayouts/slideLayout245.xml><?xml version="1.0" encoding="utf-8"?>
<p:sldLayout xmlns:a="http://schemas.openxmlformats.org/drawingml/2006/main" xmlns:r="http://schemas.openxmlformats.org/officeDocument/2006/relationships" xmlns:p="http://schemas.openxmlformats.org/presentationml/2006/main" type="tx">
  <p:cSld name="3_Divider">
    <p:bg>
      <p:bgPr>
        <a:solidFill>
          <a:srgbClr val="FFFFFF"/>
        </a:solidFill>
        <a:effectLst/>
      </p:bgPr>
    </p:bg>
    <p:spTree>
      <p:nvGrpSpPr>
        <p:cNvPr id="1" name=""/>
        <p:cNvGrpSpPr/>
        <p:nvPr/>
      </p:nvGrpSpPr>
      <p:grpSpPr>
        <a:xfrm>
          <a:off x="0" y="0"/>
          <a:ext cx="0" cy="0"/>
          <a:chOff x="0" y="0"/>
          <a:chExt cx="0" cy="0"/>
        </a:xfrm>
      </p:grpSpPr>
      <p:sp>
        <p:nvSpPr>
          <p:cNvPr id="99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00" name="Title Text"/>
          <p:cNvSpPr txBox="1">
            <a:spLocks noGrp="1"/>
          </p:cNvSpPr>
          <p:nvPr>
            <p:ph type="title"/>
          </p:nvPr>
        </p:nvSpPr>
        <p:spPr>
          <a:xfrm>
            <a:off x="228600" y="201168"/>
            <a:ext cx="4114800" cy="4493753"/>
          </a:xfrm>
          <a:prstGeom prst="rect">
            <a:avLst/>
          </a:prstGeom>
        </p:spPr>
        <p:txBody>
          <a:bodyPr>
            <a:normAutofit/>
          </a:bodyPr>
          <a:lstStyle>
            <a:lvl1pPr>
              <a:defRPr>
                <a:solidFill>
                  <a:srgbClr val="000000"/>
                </a:solidFill>
              </a:defRPr>
            </a:lvl1pPr>
          </a:lstStyle>
          <a:p>
            <a:r>
              <a:t>Title Text</a:t>
            </a:r>
          </a:p>
        </p:txBody>
      </p:sp>
    </p:spTree>
    <p:extLst>
      <p:ext uri="{BB962C8B-B14F-4D97-AF65-F5344CB8AC3E}">
        <p14:creationId xmlns:p14="http://schemas.microsoft.com/office/powerpoint/2010/main" val="710657613"/>
      </p:ext>
    </p:extLst>
  </p:cSld>
  <p:clrMapOvr>
    <a:masterClrMapping/>
  </p:clrMapOvr>
  <p:transition spd="med"/>
</p:sldLayout>
</file>

<file path=ppt/slideLayouts/slideLayout246.xml><?xml version="1.0" encoding="utf-8"?>
<p:sldLayout xmlns:a="http://schemas.openxmlformats.org/drawingml/2006/main" xmlns:r="http://schemas.openxmlformats.org/officeDocument/2006/relationships" xmlns:p="http://schemas.openxmlformats.org/presentationml/2006/main" type="tx">
  <p:cSld name="3_Divider (with page contents)">
    <p:bg>
      <p:bgPr>
        <a:solidFill>
          <a:srgbClr val="FFFFFF"/>
        </a:solidFill>
        <a:effectLst/>
      </p:bgPr>
    </p:bg>
    <p:spTree>
      <p:nvGrpSpPr>
        <p:cNvPr id="1" name=""/>
        <p:cNvGrpSpPr/>
        <p:nvPr/>
      </p:nvGrpSpPr>
      <p:grpSpPr>
        <a:xfrm>
          <a:off x="0" y="0"/>
          <a:ext cx="0" cy="0"/>
          <a:chOff x="0" y="0"/>
          <a:chExt cx="0" cy="0"/>
        </a:xfrm>
      </p:grpSpPr>
      <p:sp>
        <p:nvSpPr>
          <p:cNvPr id="1007" name="Title Text"/>
          <p:cNvSpPr txBox="1">
            <a:spLocks noGrp="1"/>
          </p:cNvSpPr>
          <p:nvPr>
            <p:ph type="title"/>
          </p:nvPr>
        </p:nvSpPr>
        <p:spPr>
          <a:xfrm>
            <a:off x="228600" y="201168"/>
            <a:ext cx="4114800" cy="855726"/>
          </a:xfrm>
          <a:prstGeom prst="rect">
            <a:avLst/>
          </a:prstGeom>
        </p:spPr>
        <p:txBody>
          <a:bodyPr>
            <a:normAutofit/>
          </a:bodyPr>
          <a:lstStyle>
            <a:lvl1pPr>
              <a:defRPr>
                <a:solidFill>
                  <a:srgbClr val="000000"/>
                </a:solidFill>
              </a:defRPr>
            </a:lvl1pPr>
          </a:lstStyle>
          <a:p>
            <a:r>
              <a:t>Title Text</a:t>
            </a:r>
          </a:p>
        </p:txBody>
      </p:sp>
      <p:sp>
        <p:nvSpPr>
          <p:cNvPr id="100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09"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200" algn="r"/>
              </a:tabLst>
              <a:defRPr>
                <a:solidFill>
                  <a:srgbClr val="000000"/>
                </a:solidFill>
              </a:defRPr>
            </a:lvl1pPr>
            <a:lvl2pPr>
              <a:spcBef>
                <a:spcPts val="0"/>
              </a:spcBef>
              <a:tabLst>
                <a:tab pos="4013200" algn="r"/>
              </a:tabLst>
              <a:defRPr>
                <a:solidFill>
                  <a:srgbClr val="000000"/>
                </a:solidFill>
              </a:defRPr>
            </a:lvl2pPr>
            <a:lvl3pPr>
              <a:spcBef>
                <a:spcPts val="0"/>
              </a:spcBef>
              <a:tabLst>
                <a:tab pos="4013200" algn="r"/>
              </a:tabLst>
              <a:defRPr>
                <a:solidFill>
                  <a:srgbClr val="000000"/>
                </a:solidFill>
              </a:defRPr>
            </a:lvl3pPr>
            <a:lvl4pPr>
              <a:spcBef>
                <a:spcPts val="0"/>
              </a:spcBef>
              <a:tabLst>
                <a:tab pos="4013200" algn="r"/>
              </a:tabLst>
              <a:defRPr>
                <a:solidFill>
                  <a:srgbClr val="000000"/>
                </a:solidFill>
              </a:defRPr>
            </a:lvl4pPr>
            <a:lvl5pPr>
              <a:spcBef>
                <a:spcPts val="0"/>
              </a:spcBef>
              <a:tabLst>
                <a:tab pos="4013200" algn="r"/>
              </a:tabLst>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10" name="Text Placeholder 6"/>
          <p:cNvSpPr>
            <a:spLocks noGrp="1"/>
          </p:cNvSpPr>
          <p:nvPr>
            <p:ph type="body" sz="half" idx="13"/>
          </p:nvPr>
        </p:nvSpPr>
        <p:spPr>
          <a:xfrm>
            <a:off x="4800600" y="1123950"/>
            <a:ext cx="4114800" cy="3584448"/>
          </a:xfrm>
          <a:prstGeom prst="rect">
            <a:avLst/>
          </a:prstGeom>
        </p:spPr>
        <p:txBody>
          <a:bodyPr>
            <a:normAutofit/>
          </a:bodyPr>
          <a:lstStyle/>
          <a:p>
            <a:pPr>
              <a:tabLst>
                <a:tab pos="4013200" algn="r"/>
              </a:tabLst>
              <a:defRPr>
                <a:solidFill>
                  <a:srgbClr val="000000"/>
                </a:solidFill>
              </a:defRPr>
            </a:pPr>
            <a:endParaRPr/>
          </a:p>
        </p:txBody>
      </p:sp>
    </p:spTree>
    <p:extLst>
      <p:ext uri="{BB962C8B-B14F-4D97-AF65-F5344CB8AC3E}">
        <p14:creationId xmlns:p14="http://schemas.microsoft.com/office/powerpoint/2010/main" val="795287897"/>
      </p:ext>
    </p:extLst>
  </p:cSld>
  <p:clrMapOvr>
    <a:masterClrMapping/>
  </p:clrMapOvr>
  <p:transition spd="med"/>
</p:sldLayout>
</file>

<file path=ppt/slideLayouts/slideLayout247.xml><?xml version="1.0" encoding="utf-8"?>
<p:sldLayout xmlns:a="http://schemas.openxmlformats.org/drawingml/2006/main" xmlns:r="http://schemas.openxmlformats.org/officeDocument/2006/relationships" xmlns:p="http://schemas.openxmlformats.org/presentationml/2006/main" type="tx">
  <p:cSld name="3_fact, number">
    <p:bg>
      <p:bgPr>
        <a:solidFill>
          <a:srgbClr val="FFFFFF"/>
        </a:solidFill>
        <a:effectLst/>
      </p:bgPr>
    </p:bg>
    <p:spTree>
      <p:nvGrpSpPr>
        <p:cNvPr id="1" name=""/>
        <p:cNvGrpSpPr/>
        <p:nvPr/>
      </p:nvGrpSpPr>
      <p:grpSpPr>
        <a:xfrm>
          <a:off x="0" y="0"/>
          <a:ext cx="0" cy="0"/>
          <a:chOff x="0" y="0"/>
          <a:chExt cx="0" cy="0"/>
        </a:xfrm>
      </p:grpSpPr>
      <p:sp>
        <p:nvSpPr>
          <p:cNvPr id="1017" name="Title Text"/>
          <p:cNvSpPr txBox="1">
            <a:spLocks noGrp="1"/>
          </p:cNvSpPr>
          <p:nvPr>
            <p:ph type="title"/>
          </p:nvPr>
        </p:nvSpPr>
        <p:spPr>
          <a:xfrm>
            <a:off x="228600" y="210311"/>
            <a:ext cx="4114800" cy="1003809"/>
          </a:xfrm>
          <a:prstGeom prst="rect">
            <a:avLst/>
          </a:prstGeom>
        </p:spPr>
        <p:txBody>
          <a:bodyPr>
            <a:normAutofit/>
          </a:bodyPr>
          <a:lstStyle>
            <a:lvl1pPr>
              <a:defRPr sz="1600">
                <a:solidFill>
                  <a:srgbClr val="000000"/>
                </a:solidFill>
              </a:defRPr>
            </a:lvl1pPr>
          </a:lstStyle>
          <a:p>
            <a:r>
              <a:t>Title Text</a:t>
            </a:r>
          </a:p>
        </p:txBody>
      </p:sp>
      <p:sp>
        <p:nvSpPr>
          <p:cNvPr id="101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19" name="Body Level One…"/>
          <p:cNvSpPr txBox="1">
            <a:spLocks noGrp="1"/>
          </p:cNvSpPr>
          <p:nvPr>
            <p:ph type="body" sz="half" idx="1"/>
          </p:nvPr>
        </p:nvSpPr>
        <p:spPr>
          <a:xfrm>
            <a:off x="228600" y="1511555"/>
            <a:ext cx="4114800" cy="3108961"/>
          </a:xfrm>
          <a:prstGeom prst="rect">
            <a:avLst/>
          </a:prstGeom>
        </p:spPr>
        <p:txBody>
          <a:bodyPr>
            <a:normAutofit/>
          </a:bodyPr>
          <a:lstStyle>
            <a:lvl1pPr>
              <a:lnSpc>
                <a:spcPct val="90000"/>
              </a:lnSpc>
              <a:spcBef>
                <a:spcPts val="0"/>
              </a:spcBef>
              <a:defRPr sz="9600" b="1">
                <a:solidFill>
                  <a:srgbClr val="000000"/>
                </a:solidFill>
              </a:defRPr>
            </a:lvl1pPr>
            <a:lvl2pPr marL="1186546" indent="-1186546">
              <a:lnSpc>
                <a:spcPct val="90000"/>
              </a:lnSpc>
              <a:spcBef>
                <a:spcPts val="0"/>
              </a:spcBef>
              <a:defRPr sz="9600" b="1">
                <a:solidFill>
                  <a:srgbClr val="000000"/>
                </a:solidFill>
              </a:defRPr>
            </a:lvl2pPr>
            <a:lvl3pPr marL="1410383" indent="-1186546">
              <a:lnSpc>
                <a:spcPct val="90000"/>
              </a:lnSpc>
              <a:spcBef>
                <a:spcPts val="0"/>
              </a:spcBef>
              <a:defRPr sz="9600" b="1">
                <a:solidFill>
                  <a:srgbClr val="000000"/>
                </a:solidFill>
              </a:defRPr>
            </a:lvl3pPr>
            <a:lvl4pPr marL="1611085" indent="-1153885">
              <a:lnSpc>
                <a:spcPct val="90000"/>
              </a:lnSpc>
              <a:spcBef>
                <a:spcPts val="0"/>
              </a:spcBef>
              <a:defRPr sz="9600" b="1">
                <a:solidFill>
                  <a:srgbClr val="000000"/>
                </a:solidFill>
              </a:defRPr>
            </a:lvl4pPr>
            <a:lvl5pPr marL="1816783" indent="-1186546">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724934718"/>
      </p:ext>
    </p:extLst>
  </p:cSld>
  <p:clrMapOvr>
    <a:masterClrMapping/>
  </p:clrMapOvr>
  <p:transition spd="med"/>
</p:sldLayout>
</file>

<file path=ppt/slideLayouts/slideLayout248.xml><?xml version="1.0" encoding="utf-8"?>
<p:sldLayout xmlns:a="http://schemas.openxmlformats.org/drawingml/2006/main" xmlns:r="http://schemas.openxmlformats.org/officeDocument/2006/relationships" xmlns:p="http://schemas.openxmlformats.org/presentationml/2006/main" type="tx">
  <p:cSld name="3_fact, number, half-image (bleeds)">
    <p:bg>
      <p:bgPr>
        <a:solidFill>
          <a:srgbClr val="FFFFFF"/>
        </a:solidFill>
        <a:effectLst/>
      </p:bgPr>
    </p:bg>
    <p:spTree>
      <p:nvGrpSpPr>
        <p:cNvPr id="1" name=""/>
        <p:cNvGrpSpPr/>
        <p:nvPr/>
      </p:nvGrpSpPr>
      <p:grpSpPr>
        <a:xfrm>
          <a:off x="0" y="0"/>
          <a:ext cx="0" cy="0"/>
          <a:chOff x="0" y="0"/>
          <a:chExt cx="0" cy="0"/>
        </a:xfrm>
      </p:grpSpPr>
      <p:sp>
        <p:nvSpPr>
          <p:cNvPr id="1026" name="Title Text"/>
          <p:cNvSpPr txBox="1">
            <a:spLocks noGrp="1"/>
          </p:cNvSpPr>
          <p:nvPr>
            <p:ph type="title"/>
          </p:nvPr>
        </p:nvSpPr>
        <p:spPr>
          <a:xfrm>
            <a:off x="228600" y="210311"/>
            <a:ext cx="4114800" cy="1003809"/>
          </a:xfrm>
          <a:prstGeom prst="rect">
            <a:avLst/>
          </a:prstGeom>
        </p:spPr>
        <p:txBody>
          <a:bodyPr>
            <a:normAutofit/>
          </a:bodyPr>
          <a:lstStyle>
            <a:lvl1pPr>
              <a:defRPr sz="1600">
                <a:solidFill>
                  <a:srgbClr val="000000"/>
                </a:solidFill>
              </a:defRPr>
            </a:lvl1pPr>
          </a:lstStyle>
          <a:p>
            <a:r>
              <a:t>Title Text</a:t>
            </a:r>
          </a:p>
        </p:txBody>
      </p:sp>
      <p:sp>
        <p:nvSpPr>
          <p:cNvPr id="102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28" name="Body Level One…"/>
          <p:cNvSpPr txBox="1">
            <a:spLocks noGrp="1"/>
          </p:cNvSpPr>
          <p:nvPr>
            <p:ph type="body" sz="half" idx="1"/>
          </p:nvPr>
        </p:nvSpPr>
        <p:spPr>
          <a:xfrm>
            <a:off x="228600" y="1511555"/>
            <a:ext cx="4114800" cy="3108961"/>
          </a:xfrm>
          <a:prstGeom prst="rect">
            <a:avLst/>
          </a:prstGeom>
        </p:spPr>
        <p:txBody>
          <a:bodyPr>
            <a:normAutofit/>
          </a:bodyPr>
          <a:lstStyle>
            <a:lvl1pPr>
              <a:lnSpc>
                <a:spcPct val="90000"/>
              </a:lnSpc>
              <a:spcBef>
                <a:spcPts val="0"/>
              </a:spcBef>
              <a:defRPr sz="9600" b="1">
                <a:solidFill>
                  <a:srgbClr val="000000"/>
                </a:solidFill>
              </a:defRPr>
            </a:lvl1pPr>
            <a:lvl2pPr marL="1186546" indent="-1186546">
              <a:lnSpc>
                <a:spcPct val="90000"/>
              </a:lnSpc>
              <a:spcBef>
                <a:spcPts val="0"/>
              </a:spcBef>
              <a:defRPr sz="9600" b="1">
                <a:solidFill>
                  <a:srgbClr val="000000"/>
                </a:solidFill>
              </a:defRPr>
            </a:lvl2pPr>
            <a:lvl3pPr marL="1410383" indent="-1186546">
              <a:lnSpc>
                <a:spcPct val="90000"/>
              </a:lnSpc>
              <a:spcBef>
                <a:spcPts val="0"/>
              </a:spcBef>
              <a:defRPr sz="9600" b="1">
                <a:solidFill>
                  <a:srgbClr val="000000"/>
                </a:solidFill>
              </a:defRPr>
            </a:lvl3pPr>
            <a:lvl4pPr marL="1611085" indent="-1153885">
              <a:lnSpc>
                <a:spcPct val="90000"/>
              </a:lnSpc>
              <a:spcBef>
                <a:spcPts val="0"/>
              </a:spcBef>
              <a:defRPr sz="9600" b="1">
                <a:solidFill>
                  <a:srgbClr val="000000"/>
                </a:solidFill>
              </a:defRPr>
            </a:lvl4pPr>
            <a:lvl5pPr marL="1816783" indent="-1186546">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29"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1867225637"/>
      </p:ext>
    </p:extLst>
  </p:cSld>
  <p:clrMapOvr>
    <a:masterClrMapping/>
  </p:clrMapOvr>
  <p:transition spd="med"/>
</p:sldLayout>
</file>

<file path=ppt/slideLayouts/slideLayout249.xml><?xml version="1.0" encoding="utf-8"?>
<p:sldLayout xmlns:a="http://schemas.openxmlformats.org/drawingml/2006/main" xmlns:r="http://schemas.openxmlformats.org/officeDocument/2006/relationships" xmlns:p="http://schemas.openxmlformats.org/presentationml/2006/main" type="tx">
  <p:cSld name="3_big text">
    <p:bg>
      <p:bgPr>
        <a:solidFill>
          <a:srgbClr val="FFFFFF"/>
        </a:solidFill>
        <a:effectLst/>
      </p:bgPr>
    </p:bg>
    <p:spTree>
      <p:nvGrpSpPr>
        <p:cNvPr id="1" name=""/>
        <p:cNvGrpSpPr/>
        <p:nvPr/>
      </p:nvGrpSpPr>
      <p:grpSpPr>
        <a:xfrm>
          <a:off x="0" y="0"/>
          <a:ext cx="0" cy="0"/>
          <a:chOff x="0" y="0"/>
          <a:chExt cx="0" cy="0"/>
        </a:xfrm>
      </p:grpSpPr>
      <p:sp>
        <p:nvSpPr>
          <p:cNvPr id="1036" name="Title Text"/>
          <p:cNvSpPr txBox="1">
            <a:spLocks noGrp="1"/>
          </p:cNvSpPr>
          <p:nvPr>
            <p:ph type="title"/>
          </p:nvPr>
        </p:nvSpPr>
        <p:spPr>
          <a:xfrm>
            <a:off x="228600" y="265175"/>
            <a:ext cx="8686800" cy="4473576"/>
          </a:xfrm>
          <a:prstGeom prst="rect">
            <a:avLst/>
          </a:prstGeom>
        </p:spPr>
        <p:txBody>
          <a:bodyPr>
            <a:normAutofit/>
          </a:bodyPr>
          <a:lstStyle>
            <a:lvl1pPr>
              <a:defRPr sz="9600" b="1">
                <a:solidFill>
                  <a:srgbClr val="000000"/>
                </a:solidFill>
              </a:defRPr>
            </a:lvl1pPr>
          </a:lstStyle>
          <a:p>
            <a:r>
              <a:t>Title Text</a:t>
            </a:r>
          </a:p>
        </p:txBody>
      </p:sp>
      <p:sp>
        <p:nvSpPr>
          <p:cNvPr id="103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259644109"/>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Footer Placeholder 8">
            <a:extLst>
              <a:ext uri="{FF2B5EF4-FFF2-40B4-BE49-F238E27FC236}">
                <a16:creationId xmlns:a16="http://schemas.microsoft.com/office/drawing/2014/main" id="{ED53B093-D96D-B84A-896F-A825E3DAA9DF}"/>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331550601"/>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tx">
  <p:cSld name="3_quote">
    <p:bg>
      <p:bgPr>
        <a:solidFill>
          <a:srgbClr val="FFFFFF"/>
        </a:solidFill>
        <a:effectLst/>
      </p:bgPr>
    </p:bg>
    <p:spTree>
      <p:nvGrpSpPr>
        <p:cNvPr id="1" name=""/>
        <p:cNvGrpSpPr/>
        <p:nvPr/>
      </p:nvGrpSpPr>
      <p:grpSpPr>
        <a:xfrm>
          <a:off x="0" y="0"/>
          <a:ext cx="0" cy="0"/>
          <a:chOff x="0" y="0"/>
          <a:chExt cx="0" cy="0"/>
        </a:xfrm>
      </p:grpSpPr>
      <p:sp>
        <p:nvSpPr>
          <p:cNvPr id="1044" name="Title Text"/>
          <p:cNvSpPr txBox="1">
            <a:spLocks noGrp="1"/>
          </p:cNvSpPr>
          <p:nvPr>
            <p:ph type="title"/>
          </p:nvPr>
        </p:nvSpPr>
        <p:spPr>
          <a:xfrm>
            <a:off x="228600" y="201168"/>
            <a:ext cx="5187463" cy="4520806"/>
          </a:xfrm>
          <a:prstGeom prst="rect">
            <a:avLst/>
          </a:prstGeom>
        </p:spPr>
        <p:txBody>
          <a:bodyPr>
            <a:normAutofit/>
          </a:bodyPr>
          <a:lstStyle>
            <a:lvl1pPr marL="117475" indent="-117475">
              <a:defRPr>
                <a:solidFill>
                  <a:srgbClr val="000000"/>
                </a:solidFill>
              </a:defRPr>
            </a:lvl1pPr>
          </a:lstStyle>
          <a:p>
            <a:r>
              <a:t>Title Text</a:t>
            </a:r>
          </a:p>
        </p:txBody>
      </p:sp>
      <p:sp>
        <p:nvSpPr>
          <p:cNvPr id="104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163832053"/>
      </p:ext>
    </p:extLst>
  </p:cSld>
  <p:clrMapOvr>
    <a:masterClrMapping/>
  </p:clrMapOvr>
  <p:transition spd="med"/>
</p:sldLayout>
</file>

<file path=ppt/slideLayouts/slideLayout251.xml><?xml version="1.0" encoding="utf-8"?>
<p:sldLayout xmlns:a="http://schemas.openxmlformats.org/drawingml/2006/main" xmlns:r="http://schemas.openxmlformats.org/officeDocument/2006/relationships" xmlns:p="http://schemas.openxmlformats.org/presentationml/2006/main" type="tx">
  <p:cSld name="3_section, title, text">
    <p:bg>
      <p:bgPr>
        <a:solidFill>
          <a:srgbClr val="FFFFFF"/>
        </a:solidFill>
        <a:effectLst/>
      </p:bgPr>
    </p:bg>
    <p:spTree>
      <p:nvGrpSpPr>
        <p:cNvPr id="1" name=""/>
        <p:cNvGrpSpPr/>
        <p:nvPr/>
      </p:nvGrpSpPr>
      <p:grpSpPr>
        <a:xfrm>
          <a:off x="0" y="0"/>
          <a:ext cx="0" cy="0"/>
          <a:chOff x="0" y="0"/>
          <a:chExt cx="0" cy="0"/>
        </a:xfrm>
      </p:grpSpPr>
      <p:sp>
        <p:nvSpPr>
          <p:cNvPr id="1052" name="Title Text"/>
          <p:cNvSpPr txBox="1">
            <a:spLocks noGrp="1"/>
          </p:cNvSpPr>
          <p:nvPr>
            <p:ph type="title"/>
          </p:nvPr>
        </p:nvSpPr>
        <p:spPr>
          <a:xfrm>
            <a:off x="228600" y="411480"/>
            <a:ext cx="4114800" cy="4328051"/>
          </a:xfrm>
          <a:prstGeom prst="rect">
            <a:avLst/>
          </a:prstGeom>
        </p:spPr>
        <p:txBody>
          <a:bodyPr>
            <a:normAutofit/>
          </a:bodyPr>
          <a:lstStyle>
            <a:lvl1pPr>
              <a:defRPr>
                <a:solidFill>
                  <a:srgbClr val="000000"/>
                </a:solidFill>
              </a:defRPr>
            </a:lvl1pPr>
          </a:lstStyle>
          <a:p>
            <a:r>
              <a:t>Title Text</a:t>
            </a:r>
          </a:p>
        </p:txBody>
      </p:sp>
      <p:sp>
        <p:nvSpPr>
          <p:cNvPr id="105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54" name="Body Level One…"/>
          <p:cNvSpPr txBox="1">
            <a:spLocks noGrp="1"/>
          </p:cNvSpPr>
          <p:nvPr>
            <p:ph type="body" sz="half" idx="1"/>
          </p:nvPr>
        </p:nvSpPr>
        <p:spPr>
          <a:xfrm>
            <a:off x="4800600" y="493776"/>
            <a:ext cx="4114800" cy="4199731"/>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55" name="Text Placeholder 11"/>
          <p:cNvSpPr>
            <a:spLocks noGrp="1"/>
          </p:cNvSpPr>
          <p:nvPr>
            <p:ph type="body" sz="quarter" idx="13"/>
          </p:nvPr>
        </p:nvSpPr>
        <p:spPr>
          <a:xfrm>
            <a:off x="228600" y="200562"/>
            <a:ext cx="4114800" cy="300039"/>
          </a:xfrm>
          <a:prstGeom prst="rect">
            <a:avLst/>
          </a:prstGeom>
        </p:spPr>
        <p:txBody>
          <a:bodyPr>
            <a:normAutofit/>
          </a:bodyPr>
          <a:lstStyle/>
          <a:p>
            <a:pPr>
              <a:defRPr sz="1100">
                <a:solidFill>
                  <a:srgbClr val="000000"/>
                </a:solidFill>
              </a:defRPr>
            </a:pPr>
            <a:endParaRPr/>
          </a:p>
        </p:txBody>
      </p:sp>
    </p:spTree>
    <p:extLst>
      <p:ext uri="{BB962C8B-B14F-4D97-AF65-F5344CB8AC3E}">
        <p14:creationId xmlns:p14="http://schemas.microsoft.com/office/powerpoint/2010/main" val="1967524835"/>
      </p:ext>
    </p:extLst>
  </p:cSld>
  <p:clrMapOvr>
    <a:masterClrMapping/>
  </p:clrMapOvr>
  <p:transition spd="med"/>
</p:sldLayout>
</file>

<file path=ppt/slideLayouts/slideLayout252.xml><?xml version="1.0" encoding="utf-8"?>
<p:sldLayout xmlns:a="http://schemas.openxmlformats.org/drawingml/2006/main" xmlns:r="http://schemas.openxmlformats.org/officeDocument/2006/relationships" xmlns:p="http://schemas.openxmlformats.org/presentationml/2006/main" type="tx">
  <p:cSld name="3_title, text (two columns)">
    <p:bg>
      <p:bgPr>
        <a:solidFill>
          <a:srgbClr val="FFFFFF"/>
        </a:solidFill>
        <a:effectLst/>
      </p:bgPr>
    </p:bg>
    <p:spTree>
      <p:nvGrpSpPr>
        <p:cNvPr id="1" name=""/>
        <p:cNvGrpSpPr/>
        <p:nvPr/>
      </p:nvGrpSpPr>
      <p:grpSpPr>
        <a:xfrm>
          <a:off x="0" y="0"/>
          <a:ext cx="0" cy="0"/>
          <a:chOff x="0" y="0"/>
          <a:chExt cx="0" cy="0"/>
        </a:xfrm>
      </p:grpSpPr>
      <p:sp>
        <p:nvSpPr>
          <p:cNvPr id="1062" name="Title Text"/>
          <p:cNvSpPr txBox="1">
            <a:spLocks noGrp="1"/>
          </p:cNvSpPr>
          <p:nvPr>
            <p:ph type="title"/>
          </p:nvPr>
        </p:nvSpPr>
        <p:spPr>
          <a:xfrm>
            <a:off x="228600" y="201168"/>
            <a:ext cx="4114800" cy="959359"/>
          </a:xfrm>
          <a:prstGeom prst="rect">
            <a:avLst/>
          </a:prstGeom>
        </p:spPr>
        <p:txBody>
          <a:bodyPr>
            <a:normAutofit/>
          </a:bodyPr>
          <a:lstStyle>
            <a:lvl1pPr>
              <a:defRPr>
                <a:solidFill>
                  <a:srgbClr val="000000"/>
                </a:solidFill>
              </a:defRPr>
            </a:lvl1pPr>
          </a:lstStyle>
          <a:p>
            <a:r>
              <a:t>Title Text</a:t>
            </a:r>
          </a:p>
        </p:txBody>
      </p:sp>
      <p:sp>
        <p:nvSpPr>
          <p:cNvPr id="106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64" name="Body Level One…"/>
          <p:cNvSpPr txBox="1">
            <a:spLocks noGrp="1"/>
          </p:cNvSpPr>
          <p:nvPr>
            <p:ph type="body" sz="half" idx="1"/>
          </p:nvPr>
        </p:nvSpPr>
        <p:spPr>
          <a:xfrm>
            <a:off x="228600" y="1124711"/>
            <a:ext cx="4114800" cy="3585847"/>
          </a:xfrm>
          <a:prstGeom prst="rect">
            <a:avLst/>
          </a:prstGeom>
        </p:spPr>
        <p:txBody>
          <a:bodyPr>
            <a:normAutofit/>
          </a:bodyPr>
          <a:lstStyle>
            <a:lvl1pPr>
              <a:spcBef>
                <a:spcPts val="0"/>
              </a:spcBef>
              <a:defRPr>
                <a:solidFill>
                  <a:srgbClr val="000000"/>
                </a:solidFill>
              </a:defRPr>
            </a:lvl1pPr>
            <a:lvl2pPr>
              <a:spcBef>
                <a:spcPts val="0"/>
              </a:spcBef>
              <a:defRPr>
                <a:solidFill>
                  <a:srgbClr val="000000"/>
                </a:solidFill>
              </a:defRPr>
            </a:lvl2pPr>
            <a:lvl3pPr>
              <a:spcBef>
                <a:spcPts val="0"/>
              </a:spcBef>
              <a:defRPr>
                <a:solidFill>
                  <a:srgbClr val="000000"/>
                </a:solidFill>
              </a:defRPr>
            </a:lvl3pPr>
            <a:lvl4pPr>
              <a:spcBef>
                <a:spcPts val="0"/>
              </a:spcBef>
              <a:defRPr>
                <a:solidFill>
                  <a:srgbClr val="000000"/>
                </a:solidFill>
              </a:defRPr>
            </a:lvl4pPr>
            <a:lvl5pPr>
              <a:spcBef>
                <a:spcPts val="0"/>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65" name="Text Placeholder 9"/>
          <p:cNvSpPr>
            <a:spLocks noGrp="1"/>
          </p:cNvSpPr>
          <p:nvPr>
            <p:ph type="body" sz="half" idx="13"/>
          </p:nvPr>
        </p:nvSpPr>
        <p:spPr>
          <a:xfrm>
            <a:off x="4800600" y="1124711"/>
            <a:ext cx="4114800" cy="3585847"/>
          </a:xfrm>
          <a:prstGeom prst="rect">
            <a:avLst/>
          </a:prstGeom>
        </p:spPr>
        <p:txBody>
          <a:bodyPr>
            <a:normAutofit/>
          </a:bodyPr>
          <a:lstStyle/>
          <a:p>
            <a:pPr>
              <a:spcBef>
                <a:spcPts val="0"/>
              </a:spcBef>
              <a:defRPr>
                <a:solidFill>
                  <a:srgbClr val="000000"/>
                </a:solidFill>
              </a:defRPr>
            </a:pPr>
            <a:endParaRPr/>
          </a:p>
        </p:txBody>
      </p:sp>
    </p:spTree>
    <p:extLst>
      <p:ext uri="{BB962C8B-B14F-4D97-AF65-F5344CB8AC3E}">
        <p14:creationId xmlns:p14="http://schemas.microsoft.com/office/powerpoint/2010/main" val="4259736976"/>
      </p:ext>
    </p:extLst>
  </p:cSld>
  <p:clrMapOvr>
    <a:masterClrMapping/>
  </p:clrMapOvr>
  <p:transition spd="med"/>
</p:sldLayout>
</file>

<file path=ppt/slideLayouts/slideLayout253.xml><?xml version="1.0" encoding="utf-8"?>
<p:sldLayout xmlns:a="http://schemas.openxmlformats.org/drawingml/2006/main" xmlns:r="http://schemas.openxmlformats.org/officeDocument/2006/relationships" xmlns:p="http://schemas.openxmlformats.org/presentationml/2006/main" type="tx">
  <p:cSld name="3_section, title, text (two columns)">
    <p:bg>
      <p:bgPr>
        <a:solidFill>
          <a:srgbClr val="FFFFFF"/>
        </a:solidFill>
        <a:effectLst/>
      </p:bgPr>
    </p:bg>
    <p:spTree>
      <p:nvGrpSpPr>
        <p:cNvPr id="1" name=""/>
        <p:cNvGrpSpPr/>
        <p:nvPr/>
      </p:nvGrpSpPr>
      <p:grpSpPr>
        <a:xfrm>
          <a:off x="0" y="0"/>
          <a:ext cx="0" cy="0"/>
          <a:chOff x="0" y="0"/>
          <a:chExt cx="0" cy="0"/>
        </a:xfrm>
      </p:grpSpPr>
      <p:sp>
        <p:nvSpPr>
          <p:cNvPr id="1072" name="Title Text"/>
          <p:cNvSpPr txBox="1">
            <a:spLocks noGrp="1"/>
          </p:cNvSpPr>
          <p:nvPr>
            <p:ph type="title"/>
          </p:nvPr>
        </p:nvSpPr>
        <p:spPr>
          <a:xfrm>
            <a:off x="228600" y="411480"/>
            <a:ext cx="6400800" cy="640081"/>
          </a:xfrm>
          <a:prstGeom prst="rect">
            <a:avLst/>
          </a:prstGeom>
        </p:spPr>
        <p:txBody>
          <a:bodyPr>
            <a:normAutofit/>
          </a:bodyPr>
          <a:lstStyle>
            <a:lvl1pPr>
              <a:defRPr>
                <a:solidFill>
                  <a:srgbClr val="000000"/>
                </a:solidFill>
              </a:defRPr>
            </a:lvl1pPr>
          </a:lstStyle>
          <a:p>
            <a:r>
              <a:t>Title Text</a:t>
            </a:r>
          </a:p>
        </p:txBody>
      </p:sp>
      <p:sp>
        <p:nvSpPr>
          <p:cNvPr id="107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74" name="Body Level One…"/>
          <p:cNvSpPr txBox="1">
            <a:spLocks noGrp="1"/>
          </p:cNvSpPr>
          <p:nvPr>
            <p:ph type="body" sz="half" idx="1"/>
          </p:nvPr>
        </p:nvSpPr>
        <p:spPr>
          <a:xfrm>
            <a:off x="4800600" y="1093469"/>
            <a:ext cx="4114800" cy="3589658"/>
          </a:xfrm>
          <a:prstGeom prst="rect">
            <a:avLst/>
          </a:prstGeom>
        </p:spPr>
        <p:txBody>
          <a:bodyPr>
            <a:normAutofit/>
          </a:bodyPr>
          <a:lstStyle>
            <a:lvl1pPr>
              <a:defRPr sz="1600">
                <a:solidFill>
                  <a:srgbClr val="000000"/>
                </a:solidFill>
              </a:defRPr>
            </a:lvl1pPr>
            <a:lvl2pPr marL="197757" indent="-197757">
              <a:defRPr sz="1600">
                <a:solidFill>
                  <a:srgbClr val="000000"/>
                </a:solidFill>
              </a:defRPr>
            </a:lvl2pPr>
            <a:lvl3pPr marL="421594" indent="-197757">
              <a:defRPr sz="1600">
                <a:solidFill>
                  <a:srgbClr val="000000"/>
                </a:solidFill>
              </a:defRPr>
            </a:lvl3pPr>
            <a:lvl4pPr marL="649514" indent="-192314">
              <a:defRPr sz="1600">
                <a:solidFill>
                  <a:srgbClr val="000000"/>
                </a:solidFill>
              </a:defRPr>
            </a:lvl4pPr>
            <a:lvl5pPr marL="827994" indent="-197757">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75"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1076" name="Text Placeholder 6"/>
          <p:cNvSpPr>
            <a:spLocks noGrp="1"/>
          </p:cNvSpPr>
          <p:nvPr>
            <p:ph type="body" sz="half" idx="14"/>
          </p:nvPr>
        </p:nvSpPr>
        <p:spPr>
          <a:xfrm>
            <a:off x="228600" y="1093470"/>
            <a:ext cx="4114800" cy="3589655"/>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2553898040"/>
      </p:ext>
    </p:extLst>
  </p:cSld>
  <p:clrMapOvr>
    <a:masterClrMapping/>
  </p:clrMapOvr>
  <p:transition spd="med"/>
</p:sldLayout>
</file>

<file path=ppt/slideLayouts/slideLayout254.xml><?xml version="1.0" encoding="utf-8"?>
<p:sldLayout xmlns:a="http://schemas.openxmlformats.org/drawingml/2006/main" xmlns:r="http://schemas.openxmlformats.org/officeDocument/2006/relationships" xmlns:p="http://schemas.openxmlformats.org/presentationml/2006/main" type="tx">
  <p:cSld name="3_title, text (two columns, different text sizes)">
    <p:bg>
      <p:bgPr>
        <a:solidFill>
          <a:srgbClr val="FFFFFF"/>
        </a:solidFill>
        <a:effectLst/>
      </p:bgPr>
    </p:bg>
    <p:spTree>
      <p:nvGrpSpPr>
        <p:cNvPr id="1" name=""/>
        <p:cNvGrpSpPr/>
        <p:nvPr/>
      </p:nvGrpSpPr>
      <p:grpSpPr>
        <a:xfrm>
          <a:off x="0" y="0"/>
          <a:ext cx="0" cy="0"/>
          <a:chOff x="0" y="0"/>
          <a:chExt cx="0" cy="0"/>
        </a:xfrm>
      </p:grpSpPr>
      <p:sp>
        <p:nvSpPr>
          <p:cNvPr id="1083" name="Title Text"/>
          <p:cNvSpPr txBox="1">
            <a:spLocks noGrp="1"/>
          </p:cNvSpPr>
          <p:nvPr>
            <p:ph type="title"/>
          </p:nvPr>
        </p:nvSpPr>
        <p:spPr>
          <a:xfrm>
            <a:off x="228600" y="201168"/>
            <a:ext cx="4114800" cy="502159"/>
          </a:xfrm>
          <a:prstGeom prst="rect">
            <a:avLst/>
          </a:prstGeom>
        </p:spPr>
        <p:txBody>
          <a:bodyPr>
            <a:normAutofit/>
          </a:bodyPr>
          <a:lstStyle>
            <a:lvl1pPr>
              <a:defRPr>
                <a:solidFill>
                  <a:srgbClr val="000000"/>
                </a:solidFill>
              </a:defRPr>
            </a:lvl1pPr>
          </a:lstStyle>
          <a:p>
            <a:r>
              <a:t>Title Text</a:t>
            </a:r>
          </a:p>
        </p:txBody>
      </p:sp>
      <p:sp>
        <p:nvSpPr>
          <p:cNvPr id="108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85" name="Body Level One…"/>
          <p:cNvSpPr txBox="1">
            <a:spLocks noGrp="1"/>
          </p:cNvSpPr>
          <p:nvPr>
            <p:ph type="body" sz="half" idx="1"/>
          </p:nvPr>
        </p:nvSpPr>
        <p:spPr>
          <a:xfrm>
            <a:off x="228600" y="995518"/>
            <a:ext cx="4114800" cy="3687608"/>
          </a:xfrm>
          <a:prstGeom prst="rect">
            <a:avLst/>
          </a:prstGeom>
        </p:spPr>
        <p:txBody>
          <a:bodyPr>
            <a:normAutofit/>
          </a:bodyPr>
          <a:lstStyle>
            <a:lvl1pPr>
              <a:defRPr sz="2400">
                <a:solidFill>
                  <a:srgbClr val="000000"/>
                </a:solidFill>
              </a:defRPr>
            </a:lvl1pPr>
            <a:lvl2pPr marL="296636" indent="-296636">
              <a:defRPr sz="2400">
                <a:solidFill>
                  <a:srgbClr val="000000"/>
                </a:solidFill>
              </a:defRPr>
            </a:lvl2pPr>
            <a:lvl3pPr marL="520473" indent="-296636">
              <a:defRPr sz="2400">
                <a:solidFill>
                  <a:srgbClr val="000000"/>
                </a:solidFill>
              </a:defRPr>
            </a:lvl3pPr>
            <a:lvl4pPr marL="745671" indent="-288471">
              <a:defRPr sz="2400">
                <a:solidFill>
                  <a:srgbClr val="000000"/>
                </a:solidFill>
              </a:defRPr>
            </a:lvl4pPr>
            <a:lvl5pPr marL="926873" indent="-296636">
              <a:defRPr sz="2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743540164"/>
      </p:ext>
    </p:extLst>
  </p:cSld>
  <p:clrMapOvr>
    <a:masterClrMapping/>
  </p:clrMapOvr>
  <p:transition spd="med"/>
</p:sldLayout>
</file>

<file path=ppt/slideLayouts/slideLayout255.xml><?xml version="1.0" encoding="utf-8"?>
<p:sldLayout xmlns:a="http://schemas.openxmlformats.org/drawingml/2006/main" xmlns:r="http://schemas.openxmlformats.org/officeDocument/2006/relationships" xmlns:p="http://schemas.openxmlformats.org/presentationml/2006/main" type="tx">
  <p:cSld name="3_section, title, text (four columns)">
    <p:bg>
      <p:bgPr>
        <a:solidFill>
          <a:srgbClr val="FFFFFF"/>
        </a:solidFill>
        <a:effectLst/>
      </p:bgPr>
    </p:bg>
    <p:spTree>
      <p:nvGrpSpPr>
        <p:cNvPr id="1" name=""/>
        <p:cNvGrpSpPr/>
        <p:nvPr/>
      </p:nvGrpSpPr>
      <p:grpSpPr>
        <a:xfrm>
          <a:off x="0" y="0"/>
          <a:ext cx="0" cy="0"/>
          <a:chOff x="0" y="0"/>
          <a:chExt cx="0" cy="0"/>
        </a:xfrm>
      </p:grpSpPr>
      <p:sp>
        <p:nvSpPr>
          <p:cNvPr id="1092" name="Title Text"/>
          <p:cNvSpPr txBox="1">
            <a:spLocks noGrp="1"/>
          </p:cNvSpPr>
          <p:nvPr>
            <p:ph type="title"/>
          </p:nvPr>
        </p:nvSpPr>
        <p:spPr>
          <a:xfrm>
            <a:off x="228600" y="411480"/>
            <a:ext cx="6400800" cy="640081"/>
          </a:xfrm>
          <a:prstGeom prst="rect">
            <a:avLst/>
          </a:prstGeom>
        </p:spPr>
        <p:txBody>
          <a:bodyPr>
            <a:normAutofit/>
          </a:bodyPr>
          <a:lstStyle>
            <a:lvl1pPr>
              <a:defRPr>
                <a:solidFill>
                  <a:srgbClr val="000000"/>
                </a:solidFill>
              </a:defRPr>
            </a:lvl1pPr>
          </a:lstStyle>
          <a:p>
            <a:r>
              <a:t>Title Text</a:t>
            </a:r>
          </a:p>
        </p:txBody>
      </p:sp>
      <p:sp>
        <p:nvSpPr>
          <p:cNvPr id="109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94" name="Body Level One…"/>
          <p:cNvSpPr txBox="1">
            <a:spLocks noGrp="1"/>
          </p:cNvSpPr>
          <p:nvPr>
            <p:ph type="body" sz="quarter" idx="1"/>
          </p:nvPr>
        </p:nvSpPr>
        <p:spPr>
          <a:xfrm>
            <a:off x="4800600" y="1093469"/>
            <a:ext cx="1828800" cy="3589655"/>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95"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1096" name="Text Placeholder 6"/>
          <p:cNvSpPr>
            <a:spLocks noGrp="1"/>
          </p:cNvSpPr>
          <p:nvPr>
            <p:ph type="body" sz="quarter" idx="14"/>
          </p:nvPr>
        </p:nvSpPr>
        <p:spPr>
          <a:xfrm>
            <a:off x="228600" y="1093469"/>
            <a:ext cx="1828800" cy="3589655"/>
          </a:xfrm>
          <a:prstGeom prst="rect">
            <a:avLst/>
          </a:prstGeom>
        </p:spPr>
        <p:txBody>
          <a:bodyPr>
            <a:normAutofit/>
          </a:bodyPr>
          <a:lstStyle/>
          <a:p>
            <a:pPr>
              <a:defRPr sz="1600">
                <a:solidFill>
                  <a:srgbClr val="000000"/>
                </a:solidFill>
              </a:defRPr>
            </a:pPr>
            <a:endParaRPr/>
          </a:p>
        </p:txBody>
      </p:sp>
      <p:sp>
        <p:nvSpPr>
          <p:cNvPr id="1097" name="Text Placeholder 7"/>
          <p:cNvSpPr>
            <a:spLocks noGrp="1"/>
          </p:cNvSpPr>
          <p:nvPr>
            <p:ph type="body" sz="quarter" idx="15"/>
          </p:nvPr>
        </p:nvSpPr>
        <p:spPr>
          <a:xfrm>
            <a:off x="2514600" y="1093469"/>
            <a:ext cx="1828800" cy="3589655"/>
          </a:xfrm>
          <a:prstGeom prst="rect">
            <a:avLst/>
          </a:prstGeom>
        </p:spPr>
        <p:txBody>
          <a:bodyPr>
            <a:normAutofit/>
          </a:bodyPr>
          <a:lstStyle/>
          <a:p>
            <a:pPr>
              <a:defRPr sz="1600">
                <a:solidFill>
                  <a:srgbClr val="000000"/>
                </a:solidFill>
              </a:defRPr>
            </a:pPr>
            <a:endParaRPr/>
          </a:p>
        </p:txBody>
      </p:sp>
      <p:sp>
        <p:nvSpPr>
          <p:cNvPr id="1098" name="Text Placeholder 9"/>
          <p:cNvSpPr>
            <a:spLocks noGrp="1"/>
          </p:cNvSpPr>
          <p:nvPr>
            <p:ph type="body" sz="quarter" idx="16"/>
          </p:nvPr>
        </p:nvSpPr>
        <p:spPr>
          <a:xfrm>
            <a:off x="7086600" y="1093469"/>
            <a:ext cx="1828800" cy="3589655"/>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2860379473"/>
      </p:ext>
    </p:extLst>
  </p:cSld>
  <p:clrMapOvr>
    <a:masterClrMapping/>
  </p:clrMapOvr>
  <p:transition spd="med"/>
</p:sldLayout>
</file>

<file path=ppt/slideLayouts/slideLayout256.xml><?xml version="1.0" encoding="utf-8"?>
<p:sldLayout xmlns:a="http://schemas.openxmlformats.org/drawingml/2006/main" xmlns:r="http://schemas.openxmlformats.org/officeDocument/2006/relationships" xmlns:p="http://schemas.openxmlformats.org/presentationml/2006/main" type="tx">
  <p:cSld name="3_section, title, text, half-image">
    <p:bg>
      <p:bgPr>
        <a:solidFill>
          <a:srgbClr val="FFFFFF"/>
        </a:solidFill>
        <a:effectLst/>
      </p:bgPr>
    </p:bg>
    <p:spTree>
      <p:nvGrpSpPr>
        <p:cNvPr id="1" name=""/>
        <p:cNvGrpSpPr/>
        <p:nvPr/>
      </p:nvGrpSpPr>
      <p:grpSpPr>
        <a:xfrm>
          <a:off x="0" y="0"/>
          <a:ext cx="0" cy="0"/>
          <a:chOff x="0" y="0"/>
          <a:chExt cx="0" cy="0"/>
        </a:xfrm>
      </p:grpSpPr>
      <p:sp>
        <p:nvSpPr>
          <p:cNvPr id="1105" name="Title Text"/>
          <p:cNvSpPr txBox="1">
            <a:spLocks noGrp="1"/>
          </p:cNvSpPr>
          <p:nvPr>
            <p:ph type="title"/>
          </p:nvPr>
        </p:nvSpPr>
        <p:spPr>
          <a:xfrm>
            <a:off x="228600" y="411480"/>
            <a:ext cx="4114800" cy="640081"/>
          </a:xfrm>
          <a:prstGeom prst="rect">
            <a:avLst/>
          </a:prstGeom>
        </p:spPr>
        <p:txBody>
          <a:bodyPr>
            <a:normAutofit/>
          </a:bodyPr>
          <a:lstStyle>
            <a:lvl1pPr>
              <a:defRPr>
                <a:solidFill>
                  <a:srgbClr val="000000"/>
                </a:solidFill>
              </a:defRPr>
            </a:lvl1pPr>
          </a:lstStyle>
          <a:p>
            <a:r>
              <a:t>Title Text</a:t>
            </a:r>
          </a:p>
        </p:txBody>
      </p:sp>
      <p:sp>
        <p:nvSpPr>
          <p:cNvPr id="110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107" name="Body Level One…"/>
          <p:cNvSpPr txBox="1">
            <a:spLocks noGrp="1"/>
          </p:cNvSpPr>
          <p:nvPr>
            <p:ph type="body" sz="quarter" idx="1"/>
          </p:nvPr>
        </p:nvSpPr>
        <p:spPr>
          <a:xfrm>
            <a:off x="228600" y="201168"/>
            <a:ext cx="4114800" cy="300037"/>
          </a:xfrm>
          <a:prstGeom prst="rect">
            <a:avLst/>
          </a:prstGeom>
        </p:spPr>
        <p:txBody>
          <a:bodyPr>
            <a:normAutofit/>
          </a:bodyPr>
          <a:lstStyle>
            <a:lvl1pPr>
              <a:defRPr sz="1100">
                <a:solidFill>
                  <a:srgbClr val="000000"/>
                </a:solidFill>
              </a:defRPr>
            </a:lvl1pPr>
            <a:lvl2pPr marL="135958" indent="-135958">
              <a:defRPr sz="1100">
                <a:solidFill>
                  <a:srgbClr val="000000"/>
                </a:solidFill>
              </a:defRPr>
            </a:lvl2pPr>
            <a:lvl3pPr marL="359795" indent="-135958">
              <a:defRPr sz="1100">
                <a:solidFill>
                  <a:srgbClr val="000000"/>
                </a:solidFill>
              </a:defRPr>
            </a:lvl3pPr>
            <a:lvl4pPr marL="589416" indent="-132216">
              <a:defRPr sz="1100">
                <a:solidFill>
                  <a:srgbClr val="000000"/>
                </a:solidFill>
              </a:defRPr>
            </a:lvl4pPr>
            <a:lvl5pPr marL="766195" indent="-135958">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08" name="Text Placeholder 6"/>
          <p:cNvSpPr>
            <a:spLocks noGrp="1"/>
          </p:cNvSpPr>
          <p:nvPr>
            <p:ph type="body" sz="half" idx="13"/>
          </p:nvPr>
        </p:nvSpPr>
        <p:spPr>
          <a:xfrm>
            <a:off x="228600" y="1097279"/>
            <a:ext cx="4114800" cy="3585847"/>
          </a:xfrm>
          <a:prstGeom prst="rect">
            <a:avLst/>
          </a:prstGeom>
        </p:spPr>
        <p:txBody>
          <a:bodyPr>
            <a:normAutofit/>
          </a:bodyPr>
          <a:lstStyle/>
          <a:p>
            <a:pPr>
              <a:defRPr sz="1600">
                <a:solidFill>
                  <a:srgbClr val="000000"/>
                </a:solidFill>
              </a:defRPr>
            </a:pPr>
            <a:endParaRPr/>
          </a:p>
        </p:txBody>
      </p:sp>
      <p:sp>
        <p:nvSpPr>
          <p:cNvPr id="1109" name="Picture Placeholder 7"/>
          <p:cNvSpPr>
            <a:spLocks noGrp="1"/>
          </p:cNvSpPr>
          <p:nvPr>
            <p:ph type="pic" idx="14"/>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2133624542"/>
      </p:ext>
    </p:extLst>
  </p:cSld>
  <p:clrMapOvr>
    <a:masterClrMapping/>
  </p:clrMapOvr>
  <p:transition spd="med"/>
</p:sldLayout>
</file>

<file path=ppt/slideLayouts/slideLayout257.xml><?xml version="1.0" encoding="utf-8"?>
<p:sldLayout xmlns:a="http://schemas.openxmlformats.org/drawingml/2006/main" xmlns:r="http://schemas.openxmlformats.org/officeDocument/2006/relationships" xmlns:p="http://schemas.openxmlformats.org/presentationml/2006/main" type="tx">
  <p:cSld name="3_section, title, text (two columns), half-image">
    <p:bg>
      <p:bgPr>
        <a:solidFill>
          <a:srgbClr val="FFFFFF"/>
        </a:solidFill>
        <a:effectLst/>
      </p:bgPr>
    </p:bg>
    <p:spTree>
      <p:nvGrpSpPr>
        <p:cNvPr id="1" name=""/>
        <p:cNvGrpSpPr/>
        <p:nvPr/>
      </p:nvGrpSpPr>
      <p:grpSpPr>
        <a:xfrm>
          <a:off x="0" y="0"/>
          <a:ext cx="0" cy="0"/>
          <a:chOff x="0" y="0"/>
          <a:chExt cx="0" cy="0"/>
        </a:xfrm>
      </p:grpSpPr>
      <p:sp>
        <p:nvSpPr>
          <p:cNvPr id="1116" name="Title Text"/>
          <p:cNvSpPr txBox="1">
            <a:spLocks noGrp="1"/>
          </p:cNvSpPr>
          <p:nvPr>
            <p:ph type="title"/>
          </p:nvPr>
        </p:nvSpPr>
        <p:spPr>
          <a:xfrm>
            <a:off x="228600" y="201168"/>
            <a:ext cx="4114800" cy="640081"/>
          </a:xfrm>
          <a:prstGeom prst="rect">
            <a:avLst/>
          </a:prstGeom>
        </p:spPr>
        <p:txBody>
          <a:bodyPr>
            <a:normAutofit/>
          </a:bodyPr>
          <a:lstStyle>
            <a:lvl1pPr>
              <a:defRPr>
                <a:solidFill>
                  <a:srgbClr val="000000"/>
                </a:solidFill>
              </a:defRPr>
            </a:lvl1pPr>
          </a:lstStyle>
          <a:p>
            <a:r>
              <a:t>Title Text</a:t>
            </a:r>
          </a:p>
        </p:txBody>
      </p:sp>
      <p:sp>
        <p:nvSpPr>
          <p:cNvPr id="111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118" name="Body Level One…"/>
          <p:cNvSpPr txBox="1">
            <a:spLocks noGrp="1"/>
          </p:cNvSpPr>
          <p:nvPr>
            <p:ph type="body" sz="quarter" idx="1"/>
          </p:nvPr>
        </p:nvSpPr>
        <p:spPr>
          <a:xfrm>
            <a:off x="228600" y="1097278"/>
            <a:ext cx="1828800" cy="3585847"/>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19" name="Text Placeholder 7"/>
          <p:cNvSpPr>
            <a:spLocks noGrp="1"/>
          </p:cNvSpPr>
          <p:nvPr>
            <p:ph type="body" sz="quarter" idx="13"/>
          </p:nvPr>
        </p:nvSpPr>
        <p:spPr>
          <a:xfrm>
            <a:off x="2514600" y="1097278"/>
            <a:ext cx="1828800" cy="3585846"/>
          </a:xfrm>
          <a:prstGeom prst="rect">
            <a:avLst/>
          </a:prstGeom>
        </p:spPr>
        <p:txBody>
          <a:bodyPr>
            <a:normAutofit/>
          </a:bodyPr>
          <a:lstStyle/>
          <a:p>
            <a:pPr>
              <a:defRPr sz="1600">
                <a:solidFill>
                  <a:srgbClr val="000000"/>
                </a:solidFill>
              </a:defRPr>
            </a:pPr>
            <a:endParaRPr/>
          </a:p>
        </p:txBody>
      </p:sp>
      <p:sp>
        <p:nvSpPr>
          <p:cNvPr id="1120" name="Picture Placeholder 8"/>
          <p:cNvSpPr>
            <a:spLocks noGrp="1"/>
          </p:cNvSpPr>
          <p:nvPr>
            <p:ph type="pic" idx="14"/>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3454889246"/>
      </p:ext>
    </p:extLst>
  </p:cSld>
  <p:clrMapOvr>
    <a:masterClrMapping/>
  </p:clrMapOvr>
  <p:transition spd="med"/>
</p:sldLayout>
</file>

<file path=ppt/slideLayouts/slideLayout258.xml><?xml version="1.0" encoding="utf-8"?>
<p:sldLayout xmlns:a="http://schemas.openxmlformats.org/drawingml/2006/main" xmlns:r="http://schemas.openxmlformats.org/officeDocument/2006/relationships" xmlns:p="http://schemas.openxmlformats.org/presentationml/2006/main" type="tx">
  <p:cSld name="3_section, title, text (two narrow columns)">
    <p:bg>
      <p:bgPr>
        <a:solidFill>
          <a:srgbClr val="FFFFFF"/>
        </a:solidFill>
        <a:effectLst/>
      </p:bgPr>
    </p:bg>
    <p:spTree>
      <p:nvGrpSpPr>
        <p:cNvPr id="1" name=""/>
        <p:cNvGrpSpPr/>
        <p:nvPr/>
      </p:nvGrpSpPr>
      <p:grpSpPr>
        <a:xfrm>
          <a:off x="0" y="0"/>
          <a:ext cx="0" cy="0"/>
          <a:chOff x="0" y="0"/>
          <a:chExt cx="0" cy="0"/>
        </a:xfrm>
      </p:grpSpPr>
      <p:sp>
        <p:nvSpPr>
          <p:cNvPr id="1127" name="Title Text"/>
          <p:cNvSpPr txBox="1">
            <a:spLocks noGrp="1"/>
          </p:cNvSpPr>
          <p:nvPr>
            <p:ph type="title"/>
          </p:nvPr>
        </p:nvSpPr>
        <p:spPr>
          <a:xfrm>
            <a:off x="228600" y="1033272"/>
            <a:ext cx="4114800" cy="3566160"/>
          </a:xfrm>
          <a:prstGeom prst="rect">
            <a:avLst/>
          </a:prstGeom>
        </p:spPr>
        <p:txBody>
          <a:bodyPr>
            <a:normAutofit/>
          </a:bodyPr>
          <a:lstStyle>
            <a:lvl1pPr>
              <a:defRPr>
                <a:solidFill>
                  <a:srgbClr val="000000"/>
                </a:solidFill>
              </a:defRPr>
            </a:lvl1pPr>
          </a:lstStyle>
          <a:p>
            <a:r>
              <a:t>Title Text</a:t>
            </a:r>
          </a:p>
        </p:txBody>
      </p:sp>
      <p:sp>
        <p:nvSpPr>
          <p:cNvPr id="112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129" name="Body Level One…"/>
          <p:cNvSpPr txBox="1">
            <a:spLocks noGrp="1"/>
          </p:cNvSpPr>
          <p:nvPr>
            <p:ph type="body" sz="quarter" idx="1"/>
          </p:nvPr>
        </p:nvSpPr>
        <p:spPr>
          <a:xfrm>
            <a:off x="4800600" y="1097280"/>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30"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1131" name="Text Placeholder 9"/>
          <p:cNvSpPr>
            <a:spLocks noGrp="1"/>
          </p:cNvSpPr>
          <p:nvPr>
            <p:ph type="body" sz="quarter" idx="14"/>
          </p:nvPr>
        </p:nvSpPr>
        <p:spPr>
          <a:xfrm>
            <a:off x="7086600" y="1097279"/>
            <a:ext cx="1828800" cy="3501447"/>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2972653979"/>
      </p:ext>
    </p:extLst>
  </p:cSld>
  <p:clrMapOvr>
    <a:masterClrMapping/>
  </p:clrMapOvr>
  <p:transition spd="med"/>
</p:sldLayout>
</file>

<file path=ppt/slideLayouts/slideLayout259.xml><?xml version="1.0" encoding="utf-8"?>
<p:sldLayout xmlns:a="http://schemas.openxmlformats.org/drawingml/2006/main" xmlns:r="http://schemas.openxmlformats.org/officeDocument/2006/relationships" xmlns:p="http://schemas.openxmlformats.org/presentationml/2006/main" type="tx">
  <p:cSld name="3_section, title, text (dark background)">
    <p:bg>
      <p:bgPr>
        <a:solidFill>
          <a:srgbClr val="FFFFFF"/>
        </a:solidFill>
        <a:effectLst/>
      </p:bgPr>
    </p:bg>
    <p:spTree>
      <p:nvGrpSpPr>
        <p:cNvPr id="1" name=""/>
        <p:cNvGrpSpPr/>
        <p:nvPr/>
      </p:nvGrpSpPr>
      <p:grpSpPr>
        <a:xfrm>
          <a:off x="0" y="0"/>
          <a:ext cx="0" cy="0"/>
          <a:chOff x="0" y="0"/>
          <a:chExt cx="0" cy="0"/>
        </a:xfrm>
      </p:grpSpPr>
      <p:sp>
        <p:nvSpPr>
          <p:cNvPr id="1138"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a:defRPr sz="1200">
                <a:solidFill>
                  <a:srgbClr val="FFFFFF"/>
                </a:solidFill>
                <a:latin typeface="Arial"/>
                <a:ea typeface="Arial"/>
                <a:cs typeface="Arial"/>
                <a:sym typeface="Arial"/>
              </a:defRPr>
            </a:pPr>
            <a:endParaRPr/>
          </a:p>
        </p:txBody>
      </p:sp>
      <p:sp>
        <p:nvSpPr>
          <p:cNvPr id="1139" name="Title Text"/>
          <p:cNvSpPr txBox="1">
            <a:spLocks noGrp="1"/>
          </p:cNvSpPr>
          <p:nvPr>
            <p:ph type="title"/>
          </p:nvPr>
        </p:nvSpPr>
        <p:spPr>
          <a:xfrm>
            <a:off x="228600" y="1033272"/>
            <a:ext cx="4114800" cy="3566160"/>
          </a:xfrm>
          <a:prstGeom prst="rect">
            <a:avLst/>
          </a:prstGeom>
        </p:spPr>
        <p:txBody>
          <a:bodyPr>
            <a:normAutofit/>
          </a:bodyPr>
          <a:lstStyle>
            <a:lvl1pPr>
              <a:defRPr>
                <a:solidFill>
                  <a:srgbClr val="000000"/>
                </a:solidFill>
              </a:defRPr>
            </a:lvl1pPr>
          </a:lstStyle>
          <a:p>
            <a:r>
              <a:t>Title Text</a:t>
            </a:r>
          </a:p>
        </p:txBody>
      </p:sp>
      <p:sp>
        <p:nvSpPr>
          <p:cNvPr id="11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41" name="Body Level One…"/>
          <p:cNvSpPr txBox="1">
            <a:spLocks noGrp="1"/>
          </p:cNvSpPr>
          <p:nvPr>
            <p:ph type="body" sz="half" idx="1"/>
          </p:nvPr>
        </p:nvSpPr>
        <p:spPr>
          <a:xfrm>
            <a:off x="4800600" y="1124711"/>
            <a:ext cx="4114800" cy="3501447"/>
          </a:xfrm>
          <a:prstGeom prst="rect">
            <a:avLst/>
          </a:prstGeom>
        </p:spPr>
        <p:txBody>
          <a:bodyPr>
            <a:normAutofit/>
          </a:bodyPr>
          <a:lstStyle>
            <a:lvl2pPr marL="0" indent="0">
              <a:buSzTx/>
              <a:buNone/>
            </a:lvl2pPr>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
        <p:nvSpPr>
          <p:cNvPr id="1142"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Tree>
    <p:extLst>
      <p:ext uri="{BB962C8B-B14F-4D97-AF65-F5344CB8AC3E}">
        <p14:creationId xmlns:p14="http://schemas.microsoft.com/office/powerpoint/2010/main" val="3270455633"/>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40D6DE39-9E6E-454D-A805-DE2FA7B21D90}"/>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443865620"/>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tx">
  <p:cSld name="3_title, image">
    <p:bg>
      <p:bgPr>
        <a:solidFill>
          <a:srgbClr val="FFFFFF"/>
        </a:solidFill>
        <a:effectLst/>
      </p:bgPr>
    </p:bg>
    <p:spTree>
      <p:nvGrpSpPr>
        <p:cNvPr id="1" name=""/>
        <p:cNvGrpSpPr/>
        <p:nvPr/>
      </p:nvGrpSpPr>
      <p:grpSpPr>
        <a:xfrm>
          <a:off x="0" y="0"/>
          <a:ext cx="0" cy="0"/>
          <a:chOff x="0" y="0"/>
          <a:chExt cx="0" cy="0"/>
        </a:xfrm>
      </p:grpSpPr>
      <p:sp>
        <p:nvSpPr>
          <p:cNvPr id="1149" name="Title Text"/>
          <p:cNvSpPr txBox="1">
            <a:spLocks noGrp="1"/>
          </p:cNvSpPr>
          <p:nvPr>
            <p:ph type="title"/>
          </p:nvPr>
        </p:nvSpPr>
        <p:spPr>
          <a:xfrm>
            <a:off x="228600" y="201168"/>
            <a:ext cx="4114800" cy="4402900"/>
          </a:xfrm>
          <a:prstGeom prst="rect">
            <a:avLst/>
          </a:prstGeom>
        </p:spPr>
        <p:txBody>
          <a:bodyPr>
            <a:normAutofit/>
          </a:bodyPr>
          <a:lstStyle>
            <a:lvl1pPr>
              <a:defRPr>
                <a:solidFill>
                  <a:srgbClr val="000000"/>
                </a:solidFill>
              </a:defRPr>
            </a:lvl1pPr>
          </a:lstStyle>
          <a:p>
            <a:r>
              <a:t>Title Text</a:t>
            </a:r>
          </a:p>
        </p:txBody>
      </p:sp>
      <p:sp>
        <p:nvSpPr>
          <p:cNvPr id="115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151"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411453663"/>
      </p:ext>
    </p:extLst>
  </p:cSld>
  <p:clrMapOvr>
    <a:masterClrMapping/>
  </p:clrMapOvr>
  <p:transition spd="med"/>
</p:sldLayout>
</file>

<file path=ppt/slideLayouts/slideLayout261.xml><?xml version="1.0" encoding="utf-8"?>
<p:sldLayout xmlns:a="http://schemas.openxmlformats.org/drawingml/2006/main" xmlns:r="http://schemas.openxmlformats.org/officeDocument/2006/relationships" xmlns:p="http://schemas.openxmlformats.org/presentationml/2006/main" type="tx">
  <p:cSld name="3_title, half-blank area">
    <p:bg>
      <p:bgPr>
        <a:solidFill>
          <a:srgbClr val="FFFFFF"/>
        </a:solidFill>
        <a:effectLst/>
      </p:bgPr>
    </p:bg>
    <p:spTree>
      <p:nvGrpSpPr>
        <p:cNvPr id="1" name=""/>
        <p:cNvGrpSpPr/>
        <p:nvPr/>
      </p:nvGrpSpPr>
      <p:grpSpPr>
        <a:xfrm>
          <a:off x="0" y="0"/>
          <a:ext cx="0" cy="0"/>
          <a:chOff x="0" y="0"/>
          <a:chExt cx="0" cy="0"/>
        </a:xfrm>
      </p:grpSpPr>
      <p:sp>
        <p:nvSpPr>
          <p:cNvPr id="1158" name="Title Text"/>
          <p:cNvSpPr txBox="1">
            <a:spLocks noGrp="1"/>
          </p:cNvSpPr>
          <p:nvPr>
            <p:ph type="title"/>
          </p:nvPr>
        </p:nvSpPr>
        <p:spPr>
          <a:xfrm>
            <a:off x="228600" y="201168"/>
            <a:ext cx="4114800" cy="4402900"/>
          </a:xfrm>
          <a:prstGeom prst="rect">
            <a:avLst/>
          </a:prstGeom>
        </p:spPr>
        <p:txBody>
          <a:bodyPr>
            <a:normAutofit/>
          </a:bodyPr>
          <a:lstStyle>
            <a:lvl1pPr>
              <a:defRPr>
                <a:solidFill>
                  <a:srgbClr val="000000"/>
                </a:solidFill>
              </a:defRPr>
            </a:lvl1pPr>
          </a:lstStyle>
          <a:p>
            <a:r>
              <a:t>Title Text</a:t>
            </a:r>
          </a:p>
        </p:txBody>
      </p:sp>
      <p:sp>
        <p:nvSpPr>
          <p:cNvPr id="115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207142931"/>
      </p:ext>
    </p:extLst>
  </p:cSld>
  <p:clrMapOvr>
    <a:masterClrMapping/>
  </p:clrMapOvr>
  <p:transition spd="med"/>
</p:sldLayout>
</file>

<file path=ppt/slideLayouts/slideLayout262.xml><?xml version="1.0" encoding="utf-8"?>
<p:sldLayout xmlns:a="http://schemas.openxmlformats.org/drawingml/2006/main" xmlns:r="http://schemas.openxmlformats.org/officeDocument/2006/relationships" xmlns:p="http://schemas.openxmlformats.org/presentationml/2006/main" type="tx">
  <p:cSld name="3_title, blank">
    <p:bg>
      <p:bgPr>
        <a:solidFill>
          <a:srgbClr val="FFFFFF"/>
        </a:solidFill>
        <a:effectLst/>
      </p:bgPr>
    </p:bg>
    <p:spTree>
      <p:nvGrpSpPr>
        <p:cNvPr id="1" name=""/>
        <p:cNvGrpSpPr/>
        <p:nvPr/>
      </p:nvGrpSpPr>
      <p:grpSpPr>
        <a:xfrm>
          <a:off x="0" y="0"/>
          <a:ext cx="0" cy="0"/>
          <a:chOff x="0" y="0"/>
          <a:chExt cx="0" cy="0"/>
        </a:xfrm>
      </p:grpSpPr>
      <p:sp>
        <p:nvSpPr>
          <p:cNvPr id="1166" name="Title Text"/>
          <p:cNvSpPr txBox="1">
            <a:spLocks noGrp="1"/>
          </p:cNvSpPr>
          <p:nvPr>
            <p:ph type="title"/>
          </p:nvPr>
        </p:nvSpPr>
        <p:spPr>
          <a:xfrm>
            <a:off x="228600" y="201168"/>
            <a:ext cx="4114800" cy="381001"/>
          </a:xfrm>
          <a:prstGeom prst="rect">
            <a:avLst/>
          </a:prstGeom>
        </p:spPr>
        <p:txBody>
          <a:bodyPr>
            <a:normAutofit/>
          </a:bodyPr>
          <a:lstStyle>
            <a:lvl1pPr>
              <a:defRPr>
                <a:solidFill>
                  <a:srgbClr val="000000"/>
                </a:solidFill>
              </a:defRPr>
            </a:lvl1pPr>
          </a:lstStyle>
          <a:p>
            <a:r>
              <a:t>Title Text</a:t>
            </a:r>
          </a:p>
        </p:txBody>
      </p:sp>
      <p:sp>
        <p:nvSpPr>
          <p:cNvPr id="116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915033619"/>
      </p:ext>
    </p:extLst>
  </p:cSld>
  <p:clrMapOvr>
    <a:masterClrMapping/>
  </p:clrMapOvr>
  <p:transition spd="med"/>
</p:sldLayout>
</file>

<file path=ppt/slideLayouts/slideLayout263.xml><?xml version="1.0" encoding="utf-8"?>
<p:sldLayout xmlns:a="http://schemas.openxmlformats.org/drawingml/2006/main" xmlns:r="http://schemas.openxmlformats.org/officeDocument/2006/relationships" xmlns:p="http://schemas.openxmlformats.org/presentationml/2006/main" type="tx">
  <p:cSld name="3_insight, text, boxes">
    <p:bg>
      <p:bgPr>
        <a:solidFill>
          <a:srgbClr val="FFFFFF"/>
        </a:solidFill>
        <a:effectLst/>
      </p:bgPr>
    </p:bg>
    <p:spTree>
      <p:nvGrpSpPr>
        <p:cNvPr id="1" name=""/>
        <p:cNvGrpSpPr/>
        <p:nvPr/>
      </p:nvGrpSpPr>
      <p:grpSpPr>
        <a:xfrm>
          <a:off x="0" y="0"/>
          <a:ext cx="0" cy="0"/>
          <a:chOff x="0" y="0"/>
          <a:chExt cx="0" cy="0"/>
        </a:xfrm>
      </p:grpSpPr>
      <p:sp>
        <p:nvSpPr>
          <p:cNvPr id="1174" name="Body Level One…"/>
          <p:cNvSpPr txBox="1">
            <a:spLocks noGrp="1"/>
          </p:cNvSpPr>
          <p:nvPr>
            <p:ph type="body" sz="half" idx="1"/>
          </p:nvPr>
        </p:nvSpPr>
        <p:spPr>
          <a:xfrm>
            <a:off x="4572001"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11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76" name="Text Placeholder 11"/>
          <p:cNvSpPr>
            <a:spLocks noGrp="1"/>
          </p:cNvSpPr>
          <p:nvPr>
            <p:ph type="body" sz="quarter" idx="13"/>
          </p:nvPr>
        </p:nvSpPr>
        <p:spPr>
          <a:xfrm>
            <a:off x="228600" y="192023"/>
            <a:ext cx="4114800" cy="300039"/>
          </a:xfrm>
          <a:prstGeom prst="rect">
            <a:avLst/>
          </a:prstGeom>
        </p:spPr>
        <p:txBody>
          <a:bodyPr>
            <a:normAutofit/>
          </a:bodyPr>
          <a:lstStyle/>
          <a:p>
            <a:pPr>
              <a:defRPr sz="1600">
                <a:solidFill>
                  <a:srgbClr val="000000"/>
                </a:solidFill>
              </a:defRPr>
            </a:pPr>
            <a:endParaRPr/>
          </a:p>
        </p:txBody>
      </p:sp>
      <p:sp>
        <p:nvSpPr>
          <p:cNvPr id="1177" name="Text Placeholder 6"/>
          <p:cNvSpPr>
            <a:spLocks noGrp="1"/>
          </p:cNvSpPr>
          <p:nvPr>
            <p:ph type="body" sz="half" idx="14"/>
          </p:nvPr>
        </p:nvSpPr>
        <p:spPr>
          <a:xfrm>
            <a:off x="228600" y="1097279"/>
            <a:ext cx="4114800" cy="3488732"/>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3580559205"/>
      </p:ext>
    </p:extLst>
  </p:cSld>
  <p:clrMapOvr>
    <a:masterClrMapping/>
  </p:clrMapOvr>
  <p:transition spd="med"/>
</p:sldLayout>
</file>

<file path=ppt/slideLayouts/slideLayout264.xml><?xml version="1.0" encoding="utf-8"?>
<p:sldLayout xmlns:a="http://schemas.openxmlformats.org/drawingml/2006/main" xmlns:r="http://schemas.openxmlformats.org/officeDocument/2006/relationships" xmlns:p="http://schemas.openxmlformats.org/presentationml/2006/main" type="tx">
  <p:cSld name="3_boxes (3 med, 2 small)">
    <p:bg>
      <p:bgPr>
        <a:solidFill>
          <a:srgbClr val="FFFFFF"/>
        </a:solidFill>
        <a:effectLst/>
      </p:bgPr>
    </p:bg>
    <p:spTree>
      <p:nvGrpSpPr>
        <p:cNvPr id="1" name=""/>
        <p:cNvGrpSpPr/>
        <p:nvPr/>
      </p:nvGrpSpPr>
      <p:grpSpPr>
        <a:xfrm>
          <a:off x="0" y="0"/>
          <a:ext cx="0" cy="0"/>
          <a:chOff x="0" y="0"/>
          <a:chExt cx="0" cy="0"/>
        </a:xfrm>
      </p:grpSpPr>
      <p:sp>
        <p:nvSpPr>
          <p:cNvPr id="1184" name="Body Level One…"/>
          <p:cNvSpPr txBox="1">
            <a:spLocks noGrp="1"/>
          </p:cNvSpPr>
          <p:nvPr>
            <p:ph type="body" sz="half" idx="1"/>
          </p:nvPr>
        </p:nvSpPr>
        <p:spPr>
          <a:xfrm>
            <a:off x="4572001"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11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86" name="Title Text"/>
          <p:cNvSpPr txBox="1">
            <a:spLocks noGrp="1"/>
          </p:cNvSpPr>
          <p:nvPr>
            <p:ph type="title"/>
          </p:nvPr>
        </p:nvSpPr>
        <p:spPr>
          <a:xfrm>
            <a:off x="-2" y="-2"/>
            <a:ext cx="4572000" cy="2571752"/>
          </a:xfrm>
          <a:prstGeom prst="rect">
            <a:avLst/>
          </a:prstGeom>
          <a:solidFill>
            <a:schemeClr val="accent2"/>
          </a:solidFill>
        </p:spPr>
        <p:txBody>
          <a:bodyPr lIns="201168" tIns="201168" rIns="201168" bIns="201168">
            <a:normAutofit/>
          </a:bodyPr>
          <a:lstStyle/>
          <a:p>
            <a:r>
              <a:t>Title Text</a:t>
            </a:r>
          </a:p>
        </p:txBody>
      </p:sp>
    </p:spTree>
    <p:extLst>
      <p:ext uri="{BB962C8B-B14F-4D97-AF65-F5344CB8AC3E}">
        <p14:creationId xmlns:p14="http://schemas.microsoft.com/office/powerpoint/2010/main" val="1700809338"/>
      </p:ext>
    </p:extLst>
  </p:cSld>
  <p:clrMapOvr>
    <a:masterClrMapping/>
  </p:clrMapOvr>
  <p:transition spd="med"/>
</p:sldLayout>
</file>

<file path=ppt/slideLayouts/slideLayout265.xml><?xml version="1.0" encoding="utf-8"?>
<p:sldLayout xmlns:a="http://schemas.openxmlformats.org/drawingml/2006/main" xmlns:r="http://schemas.openxmlformats.org/officeDocument/2006/relationships" xmlns:p="http://schemas.openxmlformats.org/presentationml/2006/main" type="tx">
  <p:cSld name="3_boxes (1 large, 4 small)">
    <p:bg>
      <p:bgPr>
        <a:solidFill>
          <a:srgbClr val="FFFFFF"/>
        </a:solidFill>
        <a:effectLst/>
      </p:bgPr>
    </p:bg>
    <p:spTree>
      <p:nvGrpSpPr>
        <p:cNvPr id="1" name=""/>
        <p:cNvGrpSpPr/>
        <p:nvPr/>
      </p:nvGrpSpPr>
      <p:grpSpPr>
        <a:xfrm>
          <a:off x="0" y="0"/>
          <a:ext cx="0" cy="0"/>
          <a:chOff x="0" y="0"/>
          <a:chExt cx="0" cy="0"/>
        </a:xfrm>
      </p:grpSpPr>
      <p:sp>
        <p:nvSpPr>
          <p:cNvPr id="1193" name="Body Level One…"/>
          <p:cNvSpPr txBox="1">
            <a:spLocks noGrp="1"/>
          </p:cNvSpPr>
          <p:nvPr>
            <p:ph type="body" sz="quarter" idx="1"/>
          </p:nvPr>
        </p:nvSpPr>
        <p:spPr>
          <a:xfrm>
            <a:off x="6857997" y="2571750"/>
            <a:ext cx="2286001" cy="2571750"/>
          </a:xfrm>
          <a:prstGeom prst="rect">
            <a:avLst/>
          </a:prstGeom>
          <a:solidFill>
            <a:srgbClr val="BCB9B9"/>
          </a:solidFill>
        </p:spPr>
        <p:txBody>
          <a:bodyPr lIns="192023" tIns="192023" rIns="192023" bIns="192023">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95" name="Title Text"/>
          <p:cNvSpPr txBox="1">
            <a:spLocks noGrp="1"/>
          </p:cNvSpPr>
          <p:nvPr>
            <p:ph type="title"/>
          </p:nvPr>
        </p:nvSpPr>
        <p:spPr>
          <a:xfrm>
            <a:off x="-2" y="-2"/>
            <a:ext cx="9144001" cy="2571752"/>
          </a:xfrm>
          <a:prstGeom prst="rect">
            <a:avLst/>
          </a:prstGeom>
          <a:solidFill>
            <a:srgbClr val="000000"/>
          </a:solidFill>
        </p:spPr>
        <p:txBody>
          <a:bodyPr lIns="155447" tIns="155447" rIns="155447" bIns="155447">
            <a:normAutofit/>
          </a:bodyPr>
          <a:lstStyle>
            <a:lvl1pPr>
              <a:defRPr sz="4800"/>
            </a:lvl1pPr>
          </a:lstStyle>
          <a:p>
            <a:r>
              <a:t>Title Text</a:t>
            </a:r>
          </a:p>
        </p:txBody>
      </p:sp>
    </p:spTree>
    <p:extLst>
      <p:ext uri="{BB962C8B-B14F-4D97-AF65-F5344CB8AC3E}">
        <p14:creationId xmlns:p14="http://schemas.microsoft.com/office/powerpoint/2010/main" val="3418672394"/>
      </p:ext>
    </p:extLst>
  </p:cSld>
  <p:clrMapOvr>
    <a:masterClrMapping/>
  </p:clrMapOvr>
  <p:transition spd="med"/>
</p:sldLayout>
</file>

<file path=ppt/slideLayouts/slideLayout266.xml><?xml version="1.0" encoding="utf-8"?>
<p:sldLayout xmlns:a="http://schemas.openxmlformats.org/drawingml/2006/main" xmlns:r="http://schemas.openxmlformats.org/officeDocument/2006/relationships" xmlns:p="http://schemas.openxmlformats.org/presentationml/2006/main" type="tx">
  <p:cSld name="3_title (black box) over image(s)">
    <p:bg>
      <p:bgPr>
        <a:solidFill>
          <a:srgbClr val="FFFFFF"/>
        </a:solidFill>
        <a:effectLst/>
      </p:bgPr>
    </p:bg>
    <p:spTree>
      <p:nvGrpSpPr>
        <p:cNvPr id="1" name=""/>
        <p:cNvGrpSpPr/>
        <p:nvPr/>
      </p:nvGrpSpPr>
      <p:grpSpPr>
        <a:xfrm>
          <a:off x="0" y="0"/>
          <a:ext cx="0" cy="0"/>
          <a:chOff x="0" y="0"/>
          <a:chExt cx="0" cy="0"/>
        </a:xfrm>
      </p:grpSpPr>
      <p:sp>
        <p:nvSpPr>
          <p:cNvPr id="120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03" name="Title Text"/>
          <p:cNvSpPr txBox="1">
            <a:spLocks noGrp="1"/>
          </p:cNvSpPr>
          <p:nvPr>
            <p:ph type="title"/>
          </p:nvPr>
        </p:nvSpPr>
        <p:spPr>
          <a:xfrm>
            <a:off x="-2" y="-2"/>
            <a:ext cx="9144001" cy="1290640"/>
          </a:xfrm>
          <a:prstGeom prst="rect">
            <a:avLst/>
          </a:prstGeom>
          <a:solidFill>
            <a:srgbClr val="000000"/>
          </a:solidFill>
        </p:spPr>
        <p:txBody>
          <a:bodyPr lIns="201168" tIns="201168" rIns="201168" bIns="201168">
            <a:normAutofit/>
          </a:bodyPr>
          <a:lstStyle/>
          <a:p>
            <a:r>
              <a:t>Title Text</a:t>
            </a:r>
          </a:p>
        </p:txBody>
      </p:sp>
    </p:spTree>
    <p:extLst>
      <p:ext uri="{BB962C8B-B14F-4D97-AF65-F5344CB8AC3E}">
        <p14:creationId xmlns:p14="http://schemas.microsoft.com/office/powerpoint/2010/main" val="1834928637"/>
      </p:ext>
    </p:extLst>
  </p:cSld>
  <p:clrMapOvr>
    <a:masterClrMapping/>
  </p:clrMapOvr>
  <p:transition spd="med"/>
</p:sldLayout>
</file>

<file path=ppt/slideLayouts/slideLayout267.xml><?xml version="1.0" encoding="utf-8"?>
<p:sldLayout xmlns:a="http://schemas.openxmlformats.org/drawingml/2006/main" xmlns:r="http://schemas.openxmlformats.org/officeDocument/2006/relationships" xmlns:p="http://schemas.openxmlformats.org/presentationml/2006/main" type="tx">
  <p:cSld name="3_text (black box) over image(s)">
    <p:bg>
      <p:bgPr>
        <a:solidFill>
          <a:srgbClr val="FFFFFF"/>
        </a:solidFill>
        <a:effectLst/>
      </p:bgPr>
    </p:bg>
    <p:spTree>
      <p:nvGrpSpPr>
        <p:cNvPr id="1" name=""/>
        <p:cNvGrpSpPr/>
        <p:nvPr/>
      </p:nvGrpSpPr>
      <p:grpSpPr>
        <a:xfrm>
          <a:off x="0" y="0"/>
          <a:ext cx="0" cy="0"/>
          <a:chOff x="0" y="0"/>
          <a:chExt cx="0" cy="0"/>
        </a:xfrm>
      </p:grpSpPr>
      <p:sp>
        <p:nvSpPr>
          <p:cNvPr id="1210" name="Body Level One…"/>
          <p:cNvSpPr txBox="1">
            <a:spLocks noGrp="1"/>
          </p:cNvSpPr>
          <p:nvPr>
            <p:ph type="body" sz="quarter" idx="1"/>
          </p:nvPr>
        </p:nvSpPr>
        <p:spPr>
          <a:xfrm>
            <a:off x="0" y="2857500"/>
            <a:ext cx="2286000" cy="2286000"/>
          </a:xfrm>
          <a:prstGeom prst="rect">
            <a:avLst/>
          </a:prstGeom>
          <a:solidFill>
            <a:srgbClr val="000000"/>
          </a:solidFill>
        </p:spPr>
        <p:txBody>
          <a:bodyPr lIns="155447" tIns="155447" rIns="155447" bIns="155447">
            <a:normAutofit/>
          </a:bodyPr>
          <a:lstStyle>
            <a:lvl2pPr marL="242253" indent="-242253"/>
            <a:lvl3pPr marL="466090" indent="-242253"/>
            <a:lvl4pPr marL="692785" indent="-235585"/>
            <a:lvl5pPr marL="872490" indent="-242253"/>
          </a:lstStyle>
          <a:p>
            <a:r>
              <a:t>Body Level One</a:t>
            </a:r>
          </a:p>
          <a:p>
            <a:pPr lvl="1"/>
            <a:r>
              <a:t>Body Level Two</a:t>
            </a:r>
          </a:p>
          <a:p>
            <a:pPr lvl="2"/>
            <a:r>
              <a:t>Body Level Three</a:t>
            </a:r>
          </a:p>
          <a:p>
            <a:pPr lvl="3"/>
            <a:r>
              <a:t>Body Level Four</a:t>
            </a:r>
          </a:p>
          <a:p>
            <a:pPr lvl="4"/>
            <a:r>
              <a:t>Body Level Five</a:t>
            </a:r>
          </a:p>
        </p:txBody>
      </p:sp>
      <p:sp>
        <p:nvSpPr>
          <p:cNvPr id="121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420886098"/>
      </p:ext>
    </p:extLst>
  </p:cSld>
  <p:clrMapOvr>
    <a:masterClrMapping/>
  </p:clrMapOvr>
  <p:transition spd="med"/>
</p:sldLayout>
</file>

<file path=ppt/slideLayouts/slideLayout268.xml><?xml version="1.0" encoding="utf-8"?>
<p:sldLayout xmlns:a="http://schemas.openxmlformats.org/drawingml/2006/main" xmlns:r="http://schemas.openxmlformats.org/officeDocument/2006/relationships" xmlns:p="http://schemas.openxmlformats.org/presentationml/2006/main" type="tx">
  <p:cSld name="3_boxes (4 tall)">
    <p:bg>
      <p:bgPr>
        <a:solidFill>
          <a:srgbClr val="FFFFFF"/>
        </a:solidFill>
        <a:effectLst/>
      </p:bgPr>
    </p:bg>
    <p:spTree>
      <p:nvGrpSpPr>
        <p:cNvPr id="1" name=""/>
        <p:cNvGrpSpPr/>
        <p:nvPr/>
      </p:nvGrpSpPr>
      <p:grpSpPr>
        <a:xfrm>
          <a:off x="0" y="0"/>
          <a:ext cx="0" cy="0"/>
          <a:chOff x="0" y="0"/>
          <a:chExt cx="0" cy="0"/>
        </a:xfrm>
      </p:grpSpPr>
      <p:sp>
        <p:nvSpPr>
          <p:cNvPr id="1218" name="Body Level One…"/>
          <p:cNvSpPr txBox="1">
            <a:spLocks noGrp="1"/>
          </p:cNvSpPr>
          <p:nvPr>
            <p:ph type="body" sz="half" idx="1"/>
          </p:nvPr>
        </p:nvSpPr>
        <p:spPr>
          <a:xfrm>
            <a:off x="0" y="-2"/>
            <a:ext cx="2286000" cy="5143501"/>
          </a:xfrm>
          <a:prstGeom prst="rect">
            <a:avLst/>
          </a:prstGeom>
          <a:solidFill>
            <a:srgbClr val="000000"/>
          </a:solidFill>
        </p:spPr>
        <p:txBody>
          <a:bodyPr lIns="182879" tIns="182879" rIns="182879" bIns="182879">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12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64121708"/>
      </p:ext>
    </p:extLst>
  </p:cSld>
  <p:clrMapOvr>
    <a:masterClrMapping/>
  </p:clrMapOvr>
  <p:transition spd="med"/>
</p:sldLayout>
</file>

<file path=ppt/slideLayouts/slideLayout269.xml><?xml version="1.0" encoding="utf-8"?>
<p:sldLayout xmlns:a="http://schemas.openxmlformats.org/drawingml/2006/main" xmlns:r="http://schemas.openxmlformats.org/officeDocument/2006/relationships" xmlns:p="http://schemas.openxmlformats.org/presentationml/2006/main" type="tx">
  <p:cSld name="3_graph">
    <p:bg>
      <p:bgPr>
        <a:solidFill>
          <a:srgbClr val="FFFFFF"/>
        </a:solidFill>
        <a:effectLst/>
      </p:bgPr>
    </p:bg>
    <p:spTree>
      <p:nvGrpSpPr>
        <p:cNvPr id="1" name=""/>
        <p:cNvGrpSpPr/>
        <p:nvPr/>
      </p:nvGrpSpPr>
      <p:grpSpPr>
        <a:xfrm>
          <a:off x="0" y="0"/>
          <a:ext cx="0" cy="0"/>
          <a:chOff x="0" y="0"/>
          <a:chExt cx="0" cy="0"/>
        </a:xfrm>
      </p:grpSpPr>
      <p:sp>
        <p:nvSpPr>
          <p:cNvPr id="1226"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122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28" name="Body Level One…"/>
          <p:cNvSpPr txBox="1">
            <a:spLocks noGrp="1"/>
          </p:cNvSpPr>
          <p:nvPr>
            <p:ph type="body" sz="quarter" idx="1"/>
          </p:nvPr>
        </p:nvSpPr>
        <p:spPr>
          <a:xfrm>
            <a:off x="228600" y="1097280"/>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4035893956"/>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C97A6B66-E323-3F45-A6B8-399DEBFC3215}"/>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838769309"/>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x">
  <p:cSld name="3_title, text (1/4), content (3/4)">
    <p:bg>
      <p:bgPr>
        <a:solidFill>
          <a:srgbClr val="FFFFFF"/>
        </a:solidFill>
        <a:effectLst/>
      </p:bgPr>
    </p:bg>
    <p:spTree>
      <p:nvGrpSpPr>
        <p:cNvPr id="1" name=""/>
        <p:cNvGrpSpPr/>
        <p:nvPr/>
      </p:nvGrpSpPr>
      <p:grpSpPr>
        <a:xfrm>
          <a:off x="0" y="0"/>
          <a:ext cx="0" cy="0"/>
          <a:chOff x="0" y="0"/>
          <a:chExt cx="0" cy="0"/>
        </a:xfrm>
      </p:grpSpPr>
      <p:sp>
        <p:nvSpPr>
          <p:cNvPr id="1235"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123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37" name="Body Level One…"/>
          <p:cNvSpPr txBox="1">
            <a:spLocks noGrp="1"/>
          </p:cNvSpPr>
          <p:nvPr>
            <p:ph type="body" sz="quarter" idx="1"/>
          </p:nvPr>
        </p:nvSpPr>
        <p:spPr>
          <a:xfrm>
            <a:off x="228600" y="1116487"/>
            <a:ext cx="1828800" cy="3454401"/>
          </a:xfrm>
          <a:prstGeom prst="rect">
            <a:avLst/>
          </a:prstGeom>
        </p:spPr>
        <p:txBody>
          <a:bodyPr>
            <a:normAutofit/>
          </a:bodyPr>
          <a:lstStyle>
            <a:lvl1pPr>
              <a:defRPr>
                <a:solidFill>
                  <a:srgbClr val="000000"/>
                </a:solidFill>
              </a:defRPr>
            </a:lvl1pPr>
            <a:lvl2pPr marL="220230" indent="-220230">
              <a:defRPr>
                <a:solidFill>
                  <a:srgbClr val="000000"/>
                </a:solidFill>
              </a:defRPr>
            </a:lvl2pPr>
            <a:lvl3pPr marL="444067" indent="-220230">
              <a:defRPr>
                <a:solidFill>
                  <a:srgbClr val="000000"/>
                </a:solidFill>
              </a:defRPr>
            </a:lvl3pPr>
            <a:lvl4pPr marL="671368" indent="-214168">
              <a:defRPr>
                <a:solidFill>
                  <a:srgbClr val="000000"/>
                </a:solidFill>
              </a:defRPr>
            </a:lvl4pPr>
            <a:lvl5pPr marL="850467" indent="-220230">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462199770"/>
      </p:ext>
    </p:extLst>
  </p:cSld>
  <p:clrMapOvr>
    <a:masterClrMapping/>
  </p:clrMapOvr>
  <p:transition spd="med"/>
</p:sldLayout>
</file>

<file path=ppt/slideLayouts/slideLayout271.xml><?xml version="1.0" encoding="utf-8"?>
<p:sldLayout xmlns:a="http://schemas.openxmlformats.org/drawingml/2006/main" xmlns:r="http://schemas.openxmlformats.org/officeDocument/2006/relationships" xmlns:p="http://schemas.openxmlformats.org/presentationml/2006/main" type="tx">
  <p:cSld name="3_title, text (1/4), blank (3/4)">
    <p:bg>
      <p:bgPr>
        <a:solidFill>
          <a:srgbClr val="FFFFFF"/>
        </a:solidFill>
        <a:effectLst/>
      </p:bgPr>
    </p:bg>
    <p:spTree>
      <p:nvGrpSpPr>
        <p:cNvPr id="1" name=""/>
        <p:cNvGrpSpPr/>
        <p:nvPr/>
      </p:nvGrpSpPr>
      <p:grpSpPr>
        <a:xfrm>
          <a:off x="0" y="0"/>
          <a:ext cx="0" cy="0"/>
          <a:chOff x="0" y="0"/>
          <a:chExt cx="0" cy="0"/>
        </a:xfrm>
      </p:grpSpPr>
      <p:sp>
        <p:nvSpPr>
          <p:cNvPr id="1244"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124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46" name="Body Level One…"/>
          <p:cNvSpPr txBox="1">
            <a:spLocks noGrp="1"/>
          </p:cNvSpPr>
          <p:nvPr>
            <p:ph type="body" sz="quarter" idx="1"/>
          </p:nvPr>
        </p:nvSpPr>
        <p:spPr>
          <a:xfrm>
            <a:off x="228600" y="1116487"/>
            <a:ext cx="1828800" cy="3454401"/>
          </a:xfrm>
          <a:prstGeom prst="rect">
            <a:avLst/>
          </a:prstGeom>
        </p:spPr>
        <p:txBody>
          <a:bodyPr>
            <a:normAutofit/>
          </a:bodyPr>
          <a:lstStyle>
            <a:lvl1pPr>
              <a:defRPr>
                <a:solidFill>
                  <a:srgbClr val="000000"/>
                </a:solidFill>
              </a:defRPr>
            </a:lvl1pPr>
            <a:lvl2pPr marL="220230" indent="-220230">
              <a:defRPr>
                <a:solidFill>
                  <a:srgbClr val="000000"/>
                </a:solidFill>
              </a:defRPr>
            </a:lvl2pPr>
            <a:lvl3pPr marL="444067" indent="-220230">
              <a:defRPr>
                <a:solidFill>
                  <a:srgbClr val="000000"/>
                </a:solidFill>
              </a:defRPr>
            </a:lvl3pPr>
            <a:lvl4pPr marL="671368" indent="-214168">
              <a:defRPr>
                <a:solidFill>
                  <a:srgbClr val="000000"/>
                </a:solidFill>
              </a:defRPr>
            </a:lvl4pPr>
            <a:lvl5pPr marL="850467" indent="-220230">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408242638"/>
      </p:ext>
    </p:extLst>
  </p:cSld>
  <p:clrMapOvr>
    <a:masterClrMapping/>
  </p:clrMapOvr>
  <p:transition spd="med"/>
</p:sldLayout>
</file>

<file path=ppt/slideLayouts/slideLayout272.xml><?xml version="1.0" encoding="utf-8"?>
<p:sldLayout xmlns:a="http://schemas.openxmlformats.org/drawingml/2006/main" xmlns:r="http://schemas.openxmlformats.org/officeDocument/2006/relationships" xmlns:p="http://schemas.openxmlformats.org/presentationml/2006/main" type="tx">
  <p:cSld name="3_case study: title, text (2/4), content (2/4)">
    <p:bg>
      <p:bgPr>
        <a:solidFill>
          <a:srgbClr val="FFFFFF"/>
        </a:solidFill>
        <a:effectLst/>
      </p:bgPr>
    </p:bg>
    <p:spTree>
      <p:nvGrpSpPr>
        <p:cNvPr id="1" name=""/>
        <p:cNvGrpSpPr/>
        <p:nvPr/>
      </p:nvGrpSpPr>
      <p:grpSpPr>
        <a:xfrm>
          <a:off x="0" y="0"/>
          <a:ext cx="0" cy="0"/>
          <a:chOff x="0" y="0"/>
          <a:chExt cx="0" cy="0"/>
        </a:xfrm>
      </p:grpSpPr>
      <p:sp>
        <p:nvSpPr>
          <p:cNvPr id="1253"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125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55" name="Body Level One…"/>
          <p:cNvSpPr txBox="1">
            <a:spLocks noGrp="1"/>
          </p:cNvSpPr>
          <p:nvPr>
            <p:ph type="body" sz="quarter" idx="1"/>
          </p:nvPr>
        </p:nvSpPr>
        <p:spPr>
          <a:xfrm>
            <a:off x="228600" y="1097280"/>
            <a:ext cx="1828800" cy="3502153"/>
          </a:xfrm>
          <a:prstGeom prst="rect">
            <a:avLst/>
          </a:prstGeom>
        </p:spPr>
        <p:txBody>
          <a:bodyPr>
            <a:normAutofit/>
          </a:bodyPr>
          <a:lstStyle>
            <a:lvl1pPr>
              <a:defRPr sz="1600">
                <a:solidFill>
                  <a:srgbClr val="000000"/>
                </a:solidFill>
              </a:defRPr>
            </a:lvl1pPr>
            <a:lvl2pPr marL="251691" indent="-251691">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256" name="Text Placeholder 5"/>
          <p:cNvSpPr>
            <a:spLocks noGrp="1"/>
          </p:cNvSpPr>
          <p:nvPr>
            <p:ph type="body" sz="quarter" idx="13"/>
          </p:nvPr>
        </p:nvSpPr>
        <p:spPr>
          <a:xfrm>
            <a:off x="2514600" y="1124711"/>
            <a:ext cx="1828800" cy="3456433"/>
          </a:xfrm>
          <a:prstGeom prst="rect">
            <a:avLst/>
          </a:prstGeom>
        </p:spPr>
        <p:txBody>
          <a:bodyPr>
            <a:normAutofit/>
          </a:bodyPr>
          <a:lstStyle/>
          <a:p>
            <a:pPr>
              <a:defRPr>
                <a:solidFill>
                  <a:srgbClr val="000000"/>
                </a:solidFill>
              </a:defRPr>
            </a:pPr>
            <a:endParaRPr/>
          </a:p>
        </p:txBody>
      </p:sp>
      <p:sp>
        <p:nvSpPr>
          <p:cNvPr id="1257"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1160477000"/>
      </p:ext>
    </p:extLst>
  </p:cSld>
  <p:clrMapOvr>
    <a:masterClrMapping/>
  </p:clrMapOvr>
  <p:transition spd="med"/>
</p:sldLayout>
</file>

<file path=ppt/slideLayouts/slideLayout273.xml><?xml version="1.0" encoding="utf-8"?>
<p:sldLayout xmlns:a="http://schemas.openxmlformats.org/drawingml/2006/main" xmlns:r="http://schemas.openxmlformats.org/officeDocument/2006/relationships" xmlns:p="http://schemas.openxmlformats.org/presentationml/2006/main" type="tx">
  <p:cSld name="3_case study 2: title, text (2/4), quote (2/4)">
    <p:bg>
      <p:bgPr>
        <a:solidFill>
          <a:srgbClr val="FFFFFF"/>
        </a:solidFill>
        <a:effectLst/>
      </p:bgPr>
    </p:bg>
    <p:spTree>
      <p:nvGrpSpPr>
        <p:cNvPr id="1" name=""/>
        <p:cNvGrpSpPr/>
        <p:nvPr/>
      </p:nvGrpSpPr>
      <p:grpSpPr>
        <a:xfrm>
          <a:off x="0" y="0"/>
          <a:ext cx="0" cy="0"/>
          <a:chOff x="0" y="0"/>
          <a:chExt cx="0" cy="0"/>
        </a:xfrm>
      </p:grpSpPr>
      <p:sp>
        <p:nvSpPr>
          <p:cNvPr id="1264"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126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66" name="Body Level One…"/>
          <p:cNvSpPr txBox="1">
            <a:spLocks noGrp="1"/>
          </p:cNvSpPr>
          <p:nvPr>
            <p:ph type="body" sz="quarter" idx="1"/>
          </p:nvPr>
        </p:nvSpPr>
        <p:spPr>
          <a:xfrm>
            <a:off x="228600" y="1097280"/>
            <a:ext cx="1828800" cy="3502153"/>
          </a:xfrm>
          <a:prstGeom prst="rect">
            <a:avLst/>
          </a:prstGeom>
        </p:spPr>
        <p:txBody>
          <a:bodyPr>
            <a:normAutofit/>
          </a:bodyPr>
          <a:lstStyle>
            <a:lvl1pPr>
              <a:defRPr sz="1600">
                <a:solidFill>
                  <a:srgbClr val="000000"/>
                </a:solidFill>
              </a:defRPr>
            </a:lvl1pPr>
            <a:lvl2pPr marL="251691" indent="-251691">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267" name="Text Placeholder 5"/>
          <p:cNvSpPr>
            <a:spLocks noGrp="1"/>
          </p:cNvSpPr>
          <p:nvPr>
            <p:ph type="body" sz="quarter" idx="13"/>
          </p:nvPr>
        </p:nvSpPr>
        <p:spPr>
          <a:xfrm>
            <a:off x="2514600" y="1124711"/>
            <a:ext cx="1828800" cy="3456433"/>
          </a:xfrm>
          <a:prstGeom prst="rect">
            <a:avLst/>
          </a:prstGeom>
        </p:spPr>
        <p:txBody>
          <a:bodyPr>
            <a:normAutofit/>
          </a:bodyPr>
          <a:lstStyle/>
          <a:p>
            <a:pPr>
              <a:defRPr>
                <a:solidFill>
                  <a:srgbClr val="000000"/>
                </a:solidFill>
              </a:defRPr>
            </a:pPr>
            <a:endParaRPr/>
          </a:p>
        </p:txBody>
      </p:sp>
      <p:sp>
        <p:nvSpPr>
          <p:cNvPr id="1268" name="Text Placeholder 8"/>
          <p:cNvSpPr>
            <a:spLocks noGrp="1"/>
          </p:cNvSpPr>
          <p:nvPr>
            <p:ph type="body" sz="half" idx="14"/>
          </p:nvPr>
        </p:nvSpPr>
        <p:spPr>
          <a:xfrm>
            <a:off x="4700392" y="1090961"/>
            <a:ext cx="4215009" cy="3456433"/>
          </a:xfrm>
          <a:prstGeom prst="rect">
            <a:avLst/>
          </a:prstGeom>
        </p:spPr>
        <p:txBody>
          <a:bodyPr>
            <a:normAutofit/>
          </a:bodyPr>
          <a:lstStyle/>
          <a:p>
            <a:pPr marL="117475" indent="-117475">
              <a:defRPr sz="2400">
                <a:solidFill>
                  <a:srgbClr val="000000"/>
                </a:solidFill>
              </a:defRPr>
            </a:pPr>
            <a:endParaRPr/>
          </a:p>
        </p:txBody>
      </p:sp>
    </p:spTree>
    <p:extLst>
      <p:ext uri="{BB962C8B-B14F-4D97-AF65-F5344CB8AC3E}">
        <p14:creationId xmlns:p14="http://schemas.microsoft.com/office/powerpoint/2010/main" val="1296479704"/>
      </p:ext>
    </p:extLst>
  </p:cSld>
  <p:clrMapOvr>
    <a:masterClrMapping/>
  </p:clrMapOvr>
  <p:transition spd="med"/>
</p:sldLayout>
</file>

<file path=ppt/slideLayouts/slideLayout274.xml><?xml version="1.0" encoding="utf-8"?>
<p:sldLayout xmlns:a="http://schemas.openxmlformats.org/drawingml/2006/main" xmlns:r="http://schemas.openxmlformats.org/officeDocument/2006/relationships" xmlns:p="http://schemas.openxmlformats.org/presentationml/2006/main" type="tx">
  <p:cSld name="3_table">
    <p:bg>
      <p:bgPr>
        <a:solidFill>
          <a:srgbClr val="FFFFFF"/>
        </a:solidFill>
        <a:effectLst/>
      </p:bgPr>
    </p:bg>
    <p:spTree>
      <p:nvGrpSpPr>
        <p:cNvPr id="1" name=""/>
        <p:cNvGrpSpPr/>
        <p:nvPr/>
      </p:nvGrpSpPr>
      <p:grpSpPr>
        <a:xfrm>
          <a:off x="0" y="0"/>
          <a:ext cx="0" cy="0"/>
          <a:chOff x="0" y="0"/>
          <a:chExt cx="0" cy="0"/>
        </a:xfrm>
      </p:grpSpPr>
      <p:sp>
        <p:nvSpPr>
          <p:cNvPr id="127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76" name="Body Level One…"/>
          <p:cNvSpPr txBox="1">
            <a:spLocks noGrp="1"/>
          </p:cNvSpPr>
          <p:nvPr>
            <p:ph type="body" sz="quarter" idx="1"/>
          </p:nvPr>
        </p:nvSpPr>
        <p:spPr>
          <a:xfrm>
            <a:off x="228600" y="192023"/>
            <a:ext cx="1828800" cy="440899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92602624"/>
      </p:ext>
    </p:extLst>
  </p:cSld>
  <p:clrMapOvr>
    <a:masterClrMapping/>
  </p:clrMapOvr>
  <p:transition spd="med"/>
</p:sldLayout>
</file>

<file path=ppt/slideLayouts/slideLayout275.xml><?xml version="1.0" encoding="utf-8"?>
<p:sldLayout xmlns:a="http://schemas.openxmlformats.org/drawingml/2006/main" xmlns:r="http://schemas.openxmlformats.org/officeDocument/2006/relationships" xmlns:p="http://schemas.openxmlformats.org/presentationml/2006/main" type="tx">
  <p:cSld name="3_blank (with footer)">
    <p:bg>
      <p:bgPr>
        <a:solidFill>
          <a:srgbClr val="FFFFFF"/>
        </a:solidFill>
        <a:effectLst/>
      </p:bgPr>
    </p:bg>
    <p:spTree>
      <p:nvGrpSpPr>
        <p:cNvPr id="1" name=""/>
        <p:cNvGrpSpPr/>
        <p:nvPr/>
      </p:nvGrpSpPr>
      <p:grpSpPr>
        <a:xfrm>
          <a:off x="0" y="0"/>
          <a:ext cx="0" cy="0"/>
          <a:chOff x="0" y="0"/>
          <a:chExt cx="0" cy="0"/>
        </a:xfrm>
      </p:grpSpPr>
      <p:sp>
        <p:nvSpPr>
          <p:cNvPr id="128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885894064"/>
      </p:ext>
    </p:extLst>
  </p:cSld>
  <p:clrMapOvr>
    <a:masterClrMapping/>
  </p:clrMapOvr>
  <p:transition spd="med"/>
</p:sldLayout>
</file>

<file path=ppt/slideLayouts/slideLayout276.xml><?xml version="1.0" encoding="utf-8"?>
<p:sldLayout xmlns:a="http://schemas.openxmlformats.org/drawingml/2006/main" xmlns:r="http://schemas.openxmlformats.org/officeDocument/2006/relationships" xmlns:p="http://schemas.openxmlformats.org/presentationml/2006/main" type="tx">
  <p:cSld name="3_blank (no footer)">
    <p:bg>
      <p:bgPr>
        <a:solidFill>
          <a:srgbClr val="FFFFFF"/>
        </a:solidFill>
        <a:effectLst/>
      </p:bgPr>
    </p:bg>
    <p:spTree>
      <p:nvGrpSpPr>
        <p:cNvPr id="1" name=""/>
        <p:cNvGrpSpPr/>
        <p:nvPr/>
      </p:nvGrpSpPr>
      <p:grpSpPr>
        <a:xfrm>
          <a:off x="0" y="0"/>
          <a:ext cx="0" cy="0"/>
          <a:chOff x="0" y="0"/>
          <a:chExt cx="0" cy="0"/>
        </a:xfrm>
      </p:grpSpPr>
      <p:sp>
        <p:nvSpPr>
          <p:cNvPr id="1290"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58536966"/>
      </p:ext>
    </p:extLst>
  </p:cSld>
  <p:clrMapOvr>
    <a:masterClrMapping/>
  </p:clrMapOvr>
  <p:transition spd="med"/>
</p:sldLayout>
</file>

<file path=ppt/slideLayouts/slideLayout277.xml><?xml version="1.0" encoding="utf-8"?>
<p:sldLayout xmlns:a="http://schemas.openxmlformats.org/drawingml/2006/main" xmlns:r="http://schemas.openxmlformats.org/officeDocument/2006/relationships" xmlns:p="http://schemas.openxmlformats.org/presentationml/2006/main" type="tx">
  <p:cSld name="3_Thank you">
    <p:bg>
      <p:bgPr>
        <a:solidFill>
          <a:srgbClr val="FFFFFF"/>
        </a:solidFill>
        <a:effectLst/>
      </p:bgPr>
    </p:bg>
    <p:spTree>
      <p:nvGrpSpPr>
        <p:cNvPr id="1" name=""/>
        <p:cNvGrpSpPr/>
        <p:nvPr/>
      </p:nvGrpSpPr>
      <p:grpSpPr>
        <a:xfrm>
          <a:off x="0" y="0"/>
          <a:ext cx="0" cy="0"/>
          <a:chOff x="0" y="0"/>
          <a:chExt cx="0" cy="0"/>
        </a:xfrm>
      </p:grpSpPr>
      <p:sp>
        <p:nvSpPr>
          <p:cNvPr id="1297" name="Title Text"/>
          <p:cNvSpPr txBox="1">
            <a:spLocks noGrp="1"/>
          </p:cNvSpPr>
          <p:nvPr>
            <p:ph type="title"/>
          </p:nvPr>
        </p:nvSpPr>
        <p:spPr>
          <a:xfrm>
            <a:off x="228600" y="201168"/>
            <a:ext cx="4114800" cy="855726"/>
          </a:xfrm>
          <a:prstGeom prst="rect">
            <a:avLst/>
          </a:prstGeom>
        </p:spPr>
        <p:txBody>
          <a:bodyPr>
            <a:normAutofit/>
          </a:bodyPr>
          <a:lstStyle>
            <a:lvl1pPr>
              <a:defRPr>
                <a:solidFill>
                  <a:srgbClr val="000000"/>
                </a:solidFill>
              </a:defRPr>
            </a:lvl1pPr>
          </a:lstStyle>
          <a:p>
            <a:r>
              <a:t>Title Text</a:t>
            </a:r>
          </a:p>
        </p:txBody>
      </p:sp>
      <p:sp>
        <p:nvSpPr>
          <p:cNvPr id="129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99"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200" algn="r"/>
              </a:tabLst>
              <a:defRPr sz="1100">
                <a:solidFill>
                  <a:srgbClr val="000000"/>
                </a:solidFill>
              </a:defRPr>
            </a:lvl1pPr>
            <a:lvl2pPr marL="135958" indent="-135958">
              <a:spcBef>
                <a:spcPts val="0"/>
              </a:spcBef>
              <a:tabLst>
                <a:tab pos="4013200" algn="r"/>
              </a:tabLst>
              <a:defRPr sz="1100">
                <a:solidFill>
                  <a:srgbClr val="000000"/>
                </a:solidFill>
              </a:defRPr>
            </a:lvl2pPr>
            <a:lvl3pPr marL="359795" indent="-135958">
              <a:spcBef>
                <a:spcPts val="0"/>
              </a:spcBef>
              <a:tabLst>
                <a:tab pos="4013200" algn="r"/>
              </a:tabLst>
              <a:defRPr sz="1100">
                <a:solidFill>
                  <a:srgbClr val="000000"/>
                </a:solidFill>
              </a:defRPr>
            </a:lvl3pPr>
            <a:lvl4pPr marL="589416" indent="-132216">
              <a:spcBef>
                <a:spcPts val="0"/>
              </a:spcBef>
              <a:tabLst>
                <a:tab pos="4013200" algn="r"/>
              </a:tabLst>
              <a:defRPr sz="1100">
                <a:solidFill>
                  <a:srgbClr val="000000"/>
                </a:solidFill>
              </a:defRPr>
            </a:lvl4pPr>
            <a:lvl5pPr marL="766195" indent="-135958">
              <a:spcBef>
                <a:spcPts val="0"/>
              </a:spcBef>
              <a:tabLst>
                <a:tab pos="4013200" algn="r"/>
              </a:tabLst>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495020351"/>
      </p:ext>
    </p:extLst>
  </p:cSld>
  <p:clrMapOvr>
    <a:masterClrMapping/>
  </p:clrMapOvr>
  <p:transition spd="med"/>
</p:sldLayout>
</file>

<file path=ppt/slideLayouts/slideLayout278.xml><?xml version="1.0" encoding="utf-8"?>
<p:sldLayout xmlns:a="http://schemas.openxmlformats.org/drawingml/2006/main" xmlns:r="http://schemas.openxmlformats.org/officeDocument/2006/relationships" xmlns:p="http://schemas.openxmlformats.org/presentationml/2006/main" type="tx">
  <p:cSld name="3_ibm sign-off">
    <p:bg>
      <p:bgPr>
        <a:solidFill>
          <a:srgbClr val="FFFFFF"/>
        </a:solidFill>
        <a:effectLst/>
      </p:bgPr>
    </p:bg>
    <p:spTree>
      <p:nvGrpSpPr>
        <p:cNvPr id="1" name=""/>
        <p:cNvGrpSpPr/>
        <p:nvPr/>
      </p:nvGrpSpPr>
      <p:grpSpPr>
        <a:xfrm>
          <a:off x="0" y="0"/>
          <a:ext cx="0" cy="0"/>
          <a:chOff x="0" y="0"/>
          <a:chExt cx="0" cy="0"/>
        </a:xfrm>
      </p:grpSpPr>
      <p:sp>
        <p:nvSpPr>
          <p:cNvPr id="130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pic>
        <p:nvPicPr>
          <p:cNvPr id="1307" name="Picture 4" descr="Picture 4"/>
          <p:cNvPicPr>
            <a:picLocks noChangeAspect="1"/>
          </p:cNvPicPr>
          <p:nvPr/>
        </p:nvPicPr>
        <p:blipFill>
          <a:blip r:embed="rId2"/>
          <a:stretch>
            <a:fillRect/>
          </a:stretch>
        </p:blipFill>
        <p:spPr>
          <a:xfrm>
            <a:off x="3925952" y="2186150"/>
            <a:ext cx="1297610" cy="526098"/>
          </a:xfrm>
          <a:prstGeom prst="rect">
            <a:avLst/>
          </a:prstGeom>
          <a:ln w="12700">
            <a:miter lim="400000"/>
          </a:ln>
        </p:spPr>
      </p:pic>
    </p:spTree>
    <p:extLst>
      <p:ext uri="{BB962C8B-B14F-4D97-AF65-F5344CB8AC3E}">
        <p14:creationId xmlns:p14="http://schemas.microsoft.com/office/powerpoint/2010/main" val="3733516423"/>
      </p:ext>
    </p:extLst>
  </p:cSld>
  <p:clrMapOvr>
    <a:masterClrMapping/>
  </p:clrMapOvr>
  <p:transition spd="med"/>
</p:sldLayout>
</file>

<file path=ppt/slideLayouts/slideLayout279.xml><?xml version="1.0" encoding="utf-8"?>
<p:sldLayout xmlns:a="http://schemas.openxmlformats.org/drawingml/2006/main" xmlns:r="http://schemas.openxmlformats.org/officeDocument/2006/relationships" xmlns:p="http://schemas.openxmlformats.org/presentationml/2006/main" type="tx">
  <p:cSld name="Fast Start 2020 Title Slide">
    <p:bg>
      <p:bgPr>
        <a:gradFill flip="none" rotWithShape="1">
          <a:gsLst>
            <a:gs pos="0">
              <a:srgbClr val="0645CE"/>
            </a:gs>
            <a:gs pos="49917">
              <a:srgbClr val="0631A6"/>
            </a:gs>
            <a:gs pos="100000">
              <a:srgbClr val="062186"/>
            </a:gs>
          </a:gsLst>
          <a:lin ang="0" scaled="0"/>
        </a:gradFill>
        <a:effectLst/>
      </p:bgPr>
    </p:bg>
    <p:spTree>
      <p:nvGrpSpPr>
        <p:cNvPr id="1" name=""/>
        <p:cNvGrpSpPr/>
        <p:nvPr/>
      </p:nvGrpSpPr>
      <p:grpSpPr>
        <a:xfrm>
          <a:off x="0" y="0"/>
          <a:ext cx="0" cy="0"/>
          <a:chOff x="0" y="0"/>
          <a:chExt cx="0" cy="0"/>
        </a:xfrm>
      </p:grpSpPr>
      <p:sp>
        <p:nvSpPr>
          <p:cNvPr id="1314" name="IBM Cloud Fast Start 2020"/>
          <p:cNvSpPr txBox="1"/>
          <p:nvPr/>
        </p:nvSpPr>
        <p:spPr>
          <a:xfrm>
            <a:off x="254000" y="4607559"/>
            <a:ext cx="3647791"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200">
                <a:solidFill>
                  <a:srgbClr val="FFFFFF"/>
                </a:solidFill>
              </a:defRPr>
            </a:pPr>
            <a:r>
              <a:rPr dirty="0"/>
              <a:t>IBM </a:t>
            </a:r>
            <a:r>
              <a:rPr dirty="0">
                <a:latin typeface="IBM Plex Sans SemiBold"/>
                <a:ea typeface="IBM Plex Sans SemiBold"/>
                <a:cs typeface="IBM Plex Sans SemiBold"/>
                <a:sym typeface="IBM Plex Sans SemiBold"/>
              </a:rPr>
              <a:t>Cloud</a:t>
            </a:r>
            <a:r>
              <a:rPr lang="en-US" dirty="0">
                <a:latin typeface="IBM Plex Sans SemiBold"/>
                <a:ea typeface="IBM Plex Sans SemiBold"/>
                <a:cs typeface="IBM Plex Sans SemiBold"/>
                <a:sym typeface="IBM Plex Sans SemiBold"/>
              </a:rPr>
              <a:t> and Cognitive Software</a:t>
            </a:r>
            <a:r>
              <a:rPr dirty="0"/>
              <a:t> Fast Start 2020</a:t>
            </a:r>
          </a:p>
        </p:txBody>
      </p:sp>
      <p:pic>
        <p:nvPicPr>
          <p:cNvPr id="1316" name="fs-pictogram-productive-light.png" descr="fs-pictogram-productive-light.png"/>
          <p:cNvPicPr>
            <a:picLocks noChangeAspect="1"/>
          </p:cNvPicPr>
          <p:nvPr/>
        </p:nvPicPr>
        <p:blipFill>
          <a:blip r:embed="rId2"/>
          <a:stretch>
            <a:fillRect/>
          </a:stretch>
        </p:blipFill>
        <p:spPr>
          <a:xfrm>
            <a:off x="3367170" y="1366341"/>
            <a:ext cx="2409661" cy="2410818"/>
          </a:xfrm>
          <a:prstGeom prst="rect">
            <a:avLst/>
          </a:prstGeom>
          <a:ln w="12700">
            <a:miter lim="400000"/>
          </a:ln>
        </p:spPr>
      </p:pic>
      <p:pic>
        <p:nvPicPr>
          <p:cNvPr id="1317" name="IBM_Cloud_Icon_White.png" descr="IBM_Cloud_Icon_White.png"/>
          <p:cNvPicPr>
            <a:picLocks noChangeAspect="1"/>
          </p:cNvPicPr>
          <p:nvPr/>
        </p:nvPicPr>
        <p:blipFill>
          <a:blip r:embed="rId3"/>
          <a:stretch>
            <a:fillRect/>
          </a:stretch>
        </p:blipFill>
        <p:spPr>
          <a:xfrm>
            <a:off x="8076413" y="110791"/>
            <a:ext cx="898399" cy="842250"/>
          </a:xfrm>
          <a:prstGeom prst="rect">
            <a:avLst/>
          </a:prstGeom>
          <a:ln w="12700">
            <a:miter lim="400000"/>
          </a:ln>
        </p:spPr>
      </p:pic>
      <p:sp>
        <p:nvSpPr>
          <p:cNvPr id="7" name="Rectangle 6">
            <a:extLst>
              <a:ext uri="{FF2B5EF4-FFF2-40B4-BE49-F238E27FC236}">
                <a16:creationId xmlns:a16="http://schemas.microsoft.com/office/drawing/2014/main" id="{BA84246C-72EB-5C49-A650-363398FF886D}"/>
              </a:ext>
            </a:extLst>
          </p:cNvPr>
          <p:cNvSpPr/>
          <p:nvPr userDrawn="1"/>
        </p:nvSpPr>
        <p:spPr>
          <a:xfrm>
            <a:off x="7586438" y="4612501"/>
            <a:ext cx="1303562" cy="276999"/>
          </a:xfrm>
          <a:prstGeom prst="rect">
            <a:avLst/>
          </a:prstGeom>
        </p:spPr>
        <p:txBody>
          <a:bodyPr wrap="none">
            <a:spAutoFit/>
          </a:bodyPr>
          <a:lstStyle/>
          <a:p>
            <a:pPr algn="r"/>
            <a:r>
              <a:rPr lang="en-US" sz="1200" dirty="0">
                <a:solidFill>
                  <a:schemeClr val="accent1">
                    <a:lumMod val="20000"/>
                    <a:lumOff val="80000"/>
                  </a:schemeClr>
                </a:solidFill>
                <a:latin typeface="IBM Plex Sans Thin" panose="020B0203050000000000" pitchFamily="34" charset="77"/>
              </a:rPr>
              <a:t>#FastStart2020</a:t>
            </a:r>
          </a:p>
        </p:txBody>
      </p:sp>
    </p:spTree>
    <p:extLst>
      <p:ext uri="{BB962C8B-B14F-4D97-AF65-F5344CB8AC3E}">
        <p14:creationId xmlns:p14="http://schemas.microsoft.com/office/powerpoint/2010/main" val="219436505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a:extLst>
              <a:ext uri="{FF2B5EF4-FFF2-40B4-BE49-F238E27FC236}">
                <a16:creationId xmlns:a16="http://schemas.microsoft.com/office/drawing/2014/main" id="{7A689432-1A17-8F44-B9CB-37E7C04A26EE}"/>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906096033"/>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x" preserve="1">
  <p:cSld name="2_Fast Start 2020 Title Slide">
    <p:bg>
      <p:bgPr>
        <a:gradFill flip="none" rotWithShape="1">
          <a:gsLst>
            <a:gs pos="0">
              <a:srgbClr val="0645CE"/>
            </a:gs>
            <a:gs pos="49917">
              <a:srgbClr val="0631A6"/>
            </a:gs>
            <a:gs pos="100000">
              <a:srgbClr val="062186"/>
            </a:gs>
          </a:gsLst>
          <a:lin ang="0" scaled="0"/>
        </a:gradFill>
        <a:effectLst/>
      </p:bgPr>
    </p:bg>
    <p:spTree>
      <p:nvGrpSpPr>
        <p:cNvPr id="1" name=""/>
        <p:cNvGrpSpPr/>
        <p:nvPr/>
      </p:nvGrpSpPr>
      <p:grpSpPr>
        <a:xfrm>
          <a:off x="0" y="0"/>
          <a:ext cx="0" cy="0"/>
          <a:chOff x="0" y="0"/>
          <a:chExt cx="0" cy="0"/>
        </a:xfrm>
      </p:grpSpPr>
      <p:sp>
        <p:nvSpPr>
          <p:cNvPr id="1314" name="IBM Cloud Fast Start 2020"/>
          <p:cNvSpPr txBox="1"/>
          <p:nvPr/>
        </p:nvSpPr>
        <p:spPr>
          <a:xfrm>
            <a:off x="254000" y="4607559"/>
            <a:ext cx="3647791"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200">
                <a:solidFill>
                  <a:srgbClr val="FFFFFF"/>
                </a:solidFill>
              </a:defRPr>
            </a:pPr>
            <a:r>
              <a:rPr dirty="0"/>
              <a:t>IBM </a:t>
            </a:r>
            <a:r>
              <a:rPr dirty="0">
                <a:latin typeface="IBM Plex Sans SemiBold"/>
                <a:ea typeface="IBM Plex Sans SemiBold"/>
                <a:cs typeface="IBM Plex Sans SemiBold"/>
                <a:sym typeface="IBM Plex Sans SemiBold"/>
              </a:rPr>
              <a:t>Cloud</a:t>
            </a:r>
            <a:r>
              <a:rPr lang="en-US" dirty="0">
                <a:latin typeface="IBM Plex Sans SemiBold"/>
                <a:ea typeface="IBM Plex Sans SemiBold"/>
                <a:cs typeface="IBM Plex Sans SemiBold"/>
                <a:sym typeface="IBM Plex Sans SemiBold"/>
              </a:rPr>
              <a:t> and Cognitive Software</a:t>
            </a:r>
            <a:r>
              <a:rPr dirty="0"/>
              <a:t> Fast Start 2020</a:t>
            </a:r>
          </a:p>
        </p:txBody>
      </p:sp>
      <p:pic>
        <p:nvPicPr>
          <p:cNvPr id="1317" name="IBM_Cloud_Icon_White.png" descr="IBM_Cloud_Icon_White.png"/>
          <p:cNvPicPr>
            <a:picLocks noChangeAspect="1"/>
          </p:cNvPicPr>
          <p:nvPr/>
        </p:nvPicPr>
        <p:blipFill>
          <a:blip r:embed="rId2"/>
          <a:stretch>
            <a:fillRect/>
          </a:stretch>
        </p:blipFill>
        <p:spPr>
          <a:xfrm>
            <a:off x="8076413" y="110791"/>
            <a:ext cx="898399" cy="842250"/>
          </a:xfrm>
          <a:prstGeom prst="rect">
            <a:avLst/>
          </a:prstGeom>
          <a:ln w="12700">
            <a:miter lim="400000"/>
          </a:ln>
        </p:spPr>
      </p:pic>
      <p:sp>
        <p:nvSpPr>
          <p:cNvPr id="7" name="Rectangle 6">
            <a:extLst>
              <a:ext uri="{FF2B5EF4-FFF2-40B4-BE49-F238E27FC236}">
                <a16:creationId xmlns:a16="http://schemas.microsoft.com/office/drawing/2014/main" id="{BA84246C-72EB-5C49-A650-363398FF886D}"/>
              </a:ext>
            </a:extLst>
          </p:cNvPr>
          <p:cNvSpPr/>
          <p:nvPr userDrawn="1"/>
        </p:nvSpPr>
        <p:spPr>
          <a:xfrm>
            <a:off x="7586438" y="4612501"/>
            <a:ext cx="1303562" cy="276999"/>
          </a:xfrm>
          <a:prstGeom prst="rect">
            <a:avLst/>
          </a:prstGeom>
        </p:spPr>
        <p:txBody>
          <a:bodyPr wrap="none">
            <a:spAutoFit/>
          </a:bodyPr>
          <a:lstStyle/>
          <a:p>
            <a:pPr algn="r"/>
            <a:r>
              <a:rPr lang="en-US" sz="1200" dirty="0">
                <a:solidFill>
                  <a:schemeClr val="accent1">
                    <a:lumMod val="20000"/>
                    <a:lumOff val="80000"/>
                  </a:schemeClr>
                </a:solidFill>
                <a:latin typeface="IBM Plex Sans Thin" panose="020B0203050000000000" pitchFamily="34" charset="77"/>
              </a:rPr>
              <a:t>#FastStart2020</a:t>
            </a:r>
          </a:p>
        </p:txBody>
      </p:sp>
    </p:spTree>
    <p:extLst>
      <p:ext uri="{BB962C8B-B14F-4D97-AF65-F5344CB8AC3E}">
        <p14:creationId xmlns:p14="http://schemas.microsoft.com/office/powerpoint/2010/main" val="3233525910"/>
      </p:ext>
    </p:extLst>
  </p:cSld>
  <p:clrMapOvr>
    <a:masterClrMapping/>
  </p:clrMapOvr>
  <p:transition spd="med"/>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IBM Cloud / DOC ID / Month XX, 2018 / © 2018 IBM Corporation</a:t>
            </a:r>
          </a:p>
        </p:txBody>
      </p:sp>
      <p:sp>
        <p:nvSpPr>
          <p:cNvPr id="4" name="Title 3"/>
          <p:cNvSpPr>
            <a:spLocks noGrp="1"/>
          </p:cNvSpPr>
          <p:nvPr>
            <p:ph type="title"/>
          </p:nvPr>
        </p:nvSpPr>
        <p:spPr>
          <a:xfrm>
            <a:off x="228600" y="203782"/>
            <a:ext cx="4114801" cy="4479344"/>
          </a:xfrm>
        </p:spPr>
        <p:txBody>
          <a:bodyPr/>
          <a:lstStyle>
            <a:lvl1pPr>
              <a:lnSpc>
                <a:spcPct val="90000"/>
              </a:lnSpc>
              <a:defRPr sz="2399" b="0">
                <a:solidFill>
                  <a:schemeClr val="bg2"/>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93812" y="241301"/>
            <a:ext cx="521589" cy="211455"/>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l="15132" t="30197" r="15583" b="32340"/>
          <a:stretch/>
        </p:blipFill>
        <p:spPr>
          <a:xfrm>
            <a:off x="7410748" y="4604933"/>
            <a:ext cx="1574103" cy="398967"/>
          </a:xfrm>
          <a:prstGeom prst="rect">
            <a:avLst/>
          </a:prstGeom>
        </p:spPr>
      </p:pic>
      <p:pic>
        <p:nvPicPr>
          <p:cNvPr id="9" name="BCK_PEG_[01].png"/>
          <p:cNvPicPr>
            <a:picLocks noChangeAspect="1"/>
          </p:cNvPicPr>
          <p:nvPr userDrawn="1"/>
        </p:nvPicPr>
        <p:blipFill>
          <a:blip r:embed="rId4"/>
          <a:stretch>
            <a:fillRect/>
          </a:stretch>
        </p:blipFill>
        <p:spPr>
          <a:xfrm>
            <a:off x="6723098" y="2637625"/>
            <a:ext cx="2149404" cy="1900252"/>
          </a:xfrm>
          <a:prstGeom prst="rect">
            <a:avLst/>
          </a:prstGeom>
          <a:ln w="12700">
            <a:miter lim="400000"/>
          </a:ln>
        </p:spPr>
      </p:pic>
    </p:spTree>
    <p:extLst>
      <p:ext uri="{BB962C8B-B14F-4D97-AF65-F5344CB8AC3E}">
        <p14:creationId xmlns:p14="http://schemas.microsoft.com/office/powerpoint/2010/main" val="1032074079"/>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IBM Cloud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1" y="201169"/>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52134439"/>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228601" y="1123950"/>
            <a:ext cx="4114800" cy="3584448"/>
          </a:xfrm>
        </p:spPr>
        <p:txBody>
          <a:bodyPr/>
          <a:lstStyle>
            <a:lvl1pPr marL="0" indent="0">
              <a:spcBef>
                <a:spcPts val="0"/>
              </a:spcBef>
              <a:tabLst>
                <a:tab pos="3938894" algn="dec"/>
              </a:tabLst>
              <a:defRPr/>
            </a:lvl1pPr>
            <a:lvl2pPr marL="172982" indent="-172982">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052" rtl="0" eaLnBrk="1" fontAlgn="auto" latinLnBrk="0" hangingPunct="1">
              <a:lnSpc>
                <a:spcPct val="100000"/>
              </a:lnSpc>
              <a:spcBef>
                <a:spcPts val="0"/>
              </a:spcBef>
              <a:spcAft>
                <a:spcPts val="0"/>
              </a:spcAft>
              <a:buClrTx/>
              <a:buSzTx/>
              <a:buFont typeface="Arial"/>
              <a:buNone/>
              <a:tabLst>
                <a:tab pos="4022053" algn="r"/>
              </a:tabLst>
              <a:defRPr/>
            </a:pPr>
            <a:r>
              <a:rPr lang="en-US"/>
              <a:t>Edit Master text styles</a:t>
            </a:r>
          </a:p>
          <a:p>
            <a:pPr marL="0" marR="0" lvl="1" indent="0" algn="l" defTabSz="457052" rtl="0" eaLnBrk="1" fontAlgn="auto" latinLnBrk="0" hangingPunct="1">
              <a:lnSpc>
                <a:spcPct val="100000"/>
              </a:lnSpc>
              <a:spcBef>
                <a:spcPts val="0"/>
              </a:spcBef>
              <a:spcAft>
                <a:spcPts val="0"/>
              </a:spcAft>
              <a:buClrTx/>
              <a:buSzTx/>
              <a:buFont typeface="Arial"/>
              <a:buNone/>
              <a:tabLst>
                <a:tab pos="4022053" algn="r"/>
              </a:tabLst>
              <a:defRPr/>
            </a:pPr>
            <a:r>
              <a:rPr lang="en-US"/>
              <a:t>Second level</a:t>
            </a:r>
          </a:p>
          <a:p>
            <a:pPr marL="0" marR="0" lvl="2" indent="0" algn="l" defTabSz="457052" rtl="0" eaLnBrk="1" fontAlgn="auto" latinLnBrk="0" hangingPunct="1">
              <a:lnSpc>
                <a:spcPct val="100000"/>
              </a:lnSpc>
              <a:spcBef>
                <a:spcPts val="0"/>
              </a:spcBef>
              <a:spcAft>
                <a:spcPts val="0"/>
              </a:spcAft>
              <a:buClrTx/>
              <a:buSzTx/>
              <a:buFont typeface="Arial"/>
              <a:buNone/>
              <a:tabLst>
                <a:tab pos="4022053" algn="r"/>
              </a:tabLst>
              <a:defRPr/>
            </a:pPr>
            <a:r>
              <a:rPr lang="en-US"/>
              <a:t>Third level</a:t>
            </a:r>
          </a:p>
          <a:p>
            <a:pPr marL="0" marR="0" lvl="3" indent="0" algn="l" defTabSz="457052" rtl="0" eaLnBrk="1" fontAlgn="auto" latinLnBrk="0" hangingPunct="1">
              <a:lnSpc>
                <a:spcPct val="100000"/>
              </a:lnSpc>
              <a:spcBef>
                <a:spcPts val="0"/>
              </a:spcBef>
              <a:spcAft>
                <a:spcPts val="0"/>
              </a:spcAft>
              <a:buClrTx/>
              <a:buSzTx/>
              <a:buFont typeface="Arial"/>
              <a:buNone/>
              <a:tabLst>
                <a:tab pos="4022053" algn="r"/>
              </a:tabLst>
              <a:defRPr/>
            </a:pPr>
            <a:r>
              <a:rPr lang="en-US"/>
              <a:t>Fourth level</a:t>
            </a:r>
          </a:p>
          <a:p>
            <a:pPr marL="0" marR="0" lvl="4" indent="0" algn="l" defTabSz="457052" rtl="0" eaLnBrk="1" fontAlgn="auto" latinLnBrk="0" hangingPunct="1">
              <a:lnSpc>
                <a:spcPct val="100000"/>
              </a:lnSpc>
              <a:spcBef>
                <a:spcPts val="0"/>
              </a:spcBef>
              <a:spcAft>
                <a:spcPts val="0"/>
              </a:spcAft>
              <a:buClrTx/>
              <a:buSzTx/>
              <a:buFont typeface="Arial"/>
              <a:buNone/>
              <a:tabLst>
                <a:tab pos="4022053"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38894"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052" rtl="0" eaLnBrk="1" fontAlgn="auto" latinLnBrk="0" hangingPunct="1">
              <a:lnSpc>
                <a:spcPct val="100000"/>
              </a:lnSpc>
              <a:spcBef>
                <a:spcPts val="1100"/>
              </a:spcBef>
              <a:spcAft>
                <a:spcPts val="0"/>
              </a:spcAft>
              <a:buClrTx/>
              <a:buSzTx/>
              <a:buFont typeface="Arial"/>
              <a:buNone/>
              <a:tabLst>
                <a:tab pos="4022053" algn="r"/>
              </a:tabLst>
              <a:defRPr/>
            </a:pPr>
            <a:r>
              <a:rPr lang="en-US"/>
              <a:t>Edit Master text styles</a:t>
            </a:r>
          </a:p>
          <a:p>
            <a:pPr marL="0" marR="0" lvl="1" indent="0" algn="l" defTabSz="457052" rtl="0" eaLnBrk="1" fontAlgn="auto" latinLnBrk="0" hangingPunct="1">
              <a:lnSpc>
                <a:spcPct val="100000"/>
              </a:lnSpc>
              <a:spcBef>
                <a:spcPts val="1100"/>
              </a:spcBef>
              <a:spcAft>
                <a:spcPts val="0"/>
              </a:spcAft>
              <a:buClrTx/>
              <a:buSzTx/>
              <a:buFont typeface="Arial"/>
              <a:buNone/>
              <a:tabLst>
                <a:tab pos="4022053" algn="r"/>
              </a:tabLst>
              <a:defRPr/>
            </a:pPr>
            <a:r>
              <a:rPr lang="en-US"/>
              <a:t>Second level</a:t>
            </a:r>
          </a:p>
          <a:p>
            <a:pPr marL="0" marR="0" lvl="2" indent="0" algn="l" defTabSz="457052" rtl="0" eaLnBrk="1" fontAlgn="auto" latinLnBrk="0" hangingPunct="1">
              <a:lnSpc>
                <a:spcPct val="100000"/>
              </a:lnSpc>
              <a:spcBef>
                <a:spcPts val="1100"/>
              </a:spcBef>
              <a:spcAft>
                <a:spcPts val="0"/>
              </a:spcAft>
              <a:buClrTx/>
              <a:buSzTx/>
              <a:buFont typeface="Arial"/>
              <a:buNone/>
              <a:tabLst>
                <a:tab pos="4022053" algn="r"/>
              </a:tabLst>
              <a:defRPr/>
            </a:pPr>
            <a:r>
              <a:rPr lang="en-US"/>
              <a:t>Third level</a:t>
            </a:r>
          </a:p>
          <a:p>
            <a:pPr marL="0" marR="0" lvl="3" indent="0" algn="l" defTabSz="457052" rtl="0" eaLnBrk="1" fontAlgn="auto" latinLnBrk="0" hangingPunct="1">
              <a:lnSpc>
                <a:spcPct val="100000"/>
              </a:lnSpc>
              <a:spcBef>
                <a:spcPts val="1100"/>
              </a:spcBef>
              <a:spcAft>
                <a:spcPts val="0"/>
              </a:spcAft>
              <a:buClrTx/>
              <a:buSzTx/>
              <a:buFont typeface="Arial"/>
              <a:buNone/>
              <a:tabLst>
                <a:tab pos="4022053" algn="r"/>
              </a:tabLst>
              <a:defRPr/>
            </a:pPr>
            <a:r>
              <a:rPr lang="en-US"/>
              <a:t>Fourth level</a:t>
            </a:r>
          </a:p>
          <a:p>
            <a:pPr marL="0" marR="0" lvl="4" indent="0" algn="l" defTabSz="457052" rtl="0" eaLnBrk="1" fontAlgn="auto" latinLnBrk="0" hangingPunct="1">
              <a:lnSpc>
                <a:spcPct val="100000"/>
              </a:lnSpc>
              <a:spcBef>
                <a:spcPts val="1100"/>
              </a:spcBef>
              <a:spcAft>
                <a:spcPts val="0"/>
              </a:spcAft>
              <a:buClrTx/>
              <a:buSzTx/>
              <a:buFont typeface="Arial"/>
              <a:buNone/>
              <a:tabLst>
                <a:tab pos="4022053" algn="r"/>
              </a:tabLst>
              <a:defRPr/>
            </a:pPr>
            <a:r>
              <a:rPr lang="en-US"/>
              <a:t>Fifth level</a:t>
            </a:r>
            <a:endParaRPr lang="en-US" dirty="0"/>
          </a:p>
        </p:txBody>
      </p:sp>
    </p:spTree>
    <p:extLst>
      <p:ext uri="{BB962C8B-B14F-4D97-AF65-F5344CB8AC3E}">
        <p14:creationId xmlns:p14="http://schemas.microsoft.com/office/powerpoint/2010/main" val="4177236273"/>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1" y="210314"/>
            <a:ext cx="4114800" cy="1003807"/>
          </a:xfrm>
        </p:spPr>
        <p:txBody>
          <a:bodyPr/>
          <a:lstStyle>
            <a:lvl1pPr>
              <a:defRPr sz="1599">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DOC ID / Month XX, 2018 / © 2018 IBM Corporation</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597" b="0" i="0" baseline="0">
                <a:solidFill>
                  <a:schemeClr val="bg2"/>
                </a:solidFill>
                <a:latin typeface="Arial" charset="0"/>
                <a:ea typeface="Arial" charset="0"/>
                <a:cs typeface="Arial" charset="0"/>
              </a:defRPr>
            </a:lvl1pPr>
          </a:lstStyle>
          <a:p>
            <a:pPr lvl="0"/>
            <a:r>
              <a:rPr lang="en-US"/>
              <a:t>Edit Master text styles</a:t>
            </a:r>
          </a:p>
        </p:txBody>
      </p:sp>
    </p:spTree>
    <p:extLst>
      <p:ext uri="{BB962C8B-B14F-4D97-AF65-F5344CB8AC3E}">
        <p14:creationId xmlns:p14="http://schemas.microsoft.com/office/powerpoint/2010/main" val="337904163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1" y="210314"/>
            <a:ext cx="4114800" cy="1003807"/>
          </a:xfrm>
        </p:spPr>
        <p:txBody>
          <a:bodyPr/>
          <a:lstStyle>
            <a:lvl1pPr>
              <a:defRPr sz="1599">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DOC ID / Month XX, 2018 / © 2018 IBM Corporation</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597" b="0" i="0" baseline="0">
                <a:solidFill>
                  <a:schemeClr val="bg2"/>
                </a:solidFill>
                <a:latin typeface="Arial" charset="0"/>
                <a:ea typeface="Arial" charset="0"/>
                <a:cs typeface="Arial" charset="0"/>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3182801323"/>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03"/>
            <a:ext cx="8686800" cy="4473575"/>
          </a:xfrm>
        </p:spPr>
        <p:txBody>
          <a:bodyPr/>
          <a:lstStyle>
            <a:lvl1pPr>
              <a:lnSpc>
                <a:spcPct val="90000"/>
              </a:lnSpc>
              <a:defRPr sz="9597" b="0" i="0">
                <a:latin typeface="Arial" charset="0"/>
                <a:ea typeface="Arial" charset="0"/>
                <a:cs typeface="Arial"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Tree>
    <p:extLst>
      <p:ext uri="{BB962C8B-B14F-4D97-AF65-F5344CB8AC3E}">
        <p14:creationId xmlns:p14="http://schemas.microsoft.com/office/powerpoint/2010/main" val="3587222726"/>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9"/>
            <a:ext cx="5187462" cy="4520805"/>
          </a:xfrm>
        </p:spPr>
        <p:txBody>
          <a:bodyPr/>
          <a:lstStyle>
            <a:lvl1pPr marL="117437" indent="-117437">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DOC ID / Month XX, 2018 / © 2018 IBM Corporation</a:t>
            </a:r>
          </a:p>
        </p:txBody>
      </p:sp>
    </p:spTree>
    <p:extLst>
      <p:ext uri="{BB962C8B-B14F-4D97-AF65-F5344CB8AC3E}">
        <p14:creationId xmlns:p14="http://schemas.microsoft.com/office/powerpoint/2010/main" val="1039758610"/>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1" y="411481"/>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1" y="200565"/>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2289432117"/>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8" name="Text Placeholder 7"/>
          <p:cNvSpPr>
            <a:spLocks noGrp="1"/>
          </p:cNvSpPr>
          <p:nvPr>
            <p:ph type="body" sz="quarter" idx="12"/>
          </p:nvPr>
        </p:nvSpPr>
        <p:spPr>
          <a:xfrm>
            <a:off x="228601" y="1124714"/>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4"/>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32055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
        <p:nvSpPr>
          <p:cNvPr id="8" name="Footer Placeholder 8">
            <a:extLst>
              <a:ext uri="{FF2B5EF4-FFF2-40B4-BE49-F238E27FC236}">
                <a16:creationId xmlns:a16="http://schemas.microsoft.com/office/drawing/2014/main" id="{CDCDAE95-2EF4-214A-9FD5-B0618A730CEC}"/>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742464332"/>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5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1" y="201169"/>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1" y="1093472"/>
            <a:ext cx="4114800" cy="3589655"/>
          </a:xfrm>
        </p:spPr>
        <p:txBody>
          <a:bodyPr/>
          <a:lstStyle>
            <a:lvl1pPr>
              <a:defRPr sz="15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074368"/>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b="0" i="0">
                <a:latin typeface="Arial" charset="0"/>
              </a:defRPr>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Arial" charset="0"/>
              </a:defRPr>
            </a:lvl1pPr>
          </a:lstStyle>
          <a:p>
            <a:r>
              <a:rPr lang="en-US" dirty="0"/>
              <a:t>IBM Cloud / DOC ID / Month XX, 2018 / © 2018 IBM Corporation</a:t>
            </a:r>
          </a:p>
        </p:txBody>
      </p:sp>
      <p:sp>
        <p:nvSpPr>
          <p:cNvPr id="6" name="Content Placeholder 5"/>
          <p:cNvSpPr>
            <a:spLocks noGrp="1"/>
          </p:cNvSpPr>
          <p:nvPr>
            <p:ph sz="quarter" idx="12"/>
          </p:nvPr>
        </p:nvSpPr>
        <p:spPr>
          <a:xfrm>
            <a:off x="228601" y="995520"/>
            <a:ext cx="4114800" cy="3687607"/>
          </a:xfrm>
        </p:spPr>
        <p:txBody>
          <a:bodyPr/>
          <a:lstStyle>
            <a:lvl1pPr>
              <a:defRPr sz="2399"/>
            </a:lvl1pPr>
          </a:lstStyle>
          <a:p>
            <a:pPr lvl="0"/>
            <a:r>
              <a:rPr lang="en-US"/>
              <a:t>Edit Master text styles</a:t>
            </a:r>
          </a:p>
        </p:txBody>
      </p:sp>
      <p:sp>
        <p:nvSpPr>
          <p:cNvPr id="8" name="Content Placeholder 7"/>
          <p:cNvSpPr>
            <a:spLocks noGrp="1"/>
          </p:cNvSpPr>
          <p:nvPr>
            <p:ph sz="quarter" idx="13"/>
          </p:nvPr>
        </p:nvSpPr>
        <p:spPr>
          <a:xfrm>
            <a:off x="4800600" y="1116650"/>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75717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4800600" y="1093471"/>
            <a:ext cx="1828800" cy="3589655"/>
          </a:xfrm>
        </p:spPr>
        <p:txBody>
          <a:bodyPr/>
          <a:lstStyle>
            <a:lvl1pPr>
              <a:defRPr sz="1599"/>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1" y="201169"/>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1" y="1093471"/>
            <a:ext cx="1828800" cy="3589655"/>
          </a:xfrm>
        </p:spPr>
        <p:txBody>
          <a:bodyPr/>
          <a:lstStyle>
            <a:lvl1pPr>
              <a:spcBef>
                <a:spcPts val="1100"/>
              </a:spcBef>
              <a:defRPr sz="1599"/>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1"/>
            <a:ext cx="1828800" cy="3589655"/>
          </a:xfrm>
        </p:spPr>
        <p:txBody>
          <a:bodyPr/>
          <a:lstStyle>
            <a:lvl1pPr>
              <a:defRPr sz="1599"/>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1"/>
            <a:ext cx="1828800" cy="3589655"/>
          </a:xfrm>
        </p:spPr>
        <p:txBody>
          <a:bodyPr/>
          <a:lstStyle>
            <a:lvl1pPr>
              <a:defRPr sz="1599"/>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3302283"/>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1"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12" name="Text Placeholder 11"/>
          <p:cNvSpPr>
            <a:spLocks noGrp="1"/>
          </p:cNvSpPr>
          <p:nvPr>
            <p:ph type="body" sz="quarter" idx="13"/>
          </p:nvPr>
        </p:nvSpPr>
        <p:spPr>
          <a:xfrm>
            <a:off x="228601" y="201169"/>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1" y="1097281"/>
            <a:ext cx="4114800" cy="3585845"/>
          </a:xfrm>
        </p:spPr>
        <p:txBody>
          <a:bodyPr/>
          <a:lstStyle>
            <a:lvl1pPr>
              <a:defRPr sz="15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2964140"/>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1"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7" name="Text Placeholder 6"/>
          <p:cNvSpPr>
            <a:spLocks noGrp="1"/>
          </p:cNvSpPr>
          <p:nvPr>
            <p:ph type="body" sz="quarter" idx="14"/>
          </p:nvPr>
        </p:nvSpPr>
        <p:spPr>
          <a:xfrm>
            <a:off x="228601" y="1097281"/>
            <a:ext cx="1828800" cy="3585845"/>
          </a:xfrm>
        </p:spPr>
        <p:txBody>
          <a:bodyPr/>
          <a:lstStyle>
            <a:lvl1pPr>
              <a:spcBef>
                <a:spcPts val="1100"/>
              </a:spcBef>
              <a:defRPr sz="1599"/>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1"/>
            <a:ext cx="1828800" cy="3585845"/>
          </a:xfrm>
        </p:spPr>
        <p:txBody>
          <a:bodyPr/>
          <a:lstStyle>
            <a:lvl1pPr>
              <a:defRPr sz="1599"/>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01035519"/>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1"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4800600" y="1097282"/>
            <a:ext cx="1828800" cy="3501445"/>
          </a:xfrm>
        </p:spPr>
        <p:txBody>
          <a:bodyPr/>
          <a:lstStyle>
            <a:lvl1pPr>
              <a:defRPr sz="1599"/>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1" y="201169"/>
            <a:ext cx="4114800" cy="300037"/>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097282"/>
            <a:ext cx="1828800" cy="3501445"/>
          </a:xfrm>
        </p:spPr>
        <p:txBody>
          <a:bodyPr/>
          <a:lstStyle>
            <a:lvl1pPr>
              <a:defRPr sz="1599"/>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0899373"/>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1"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4800600" y="1124714"/>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1" y="201169"/>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3235784875"/>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1"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Tree>
    <p:extLst>
      <p:ext uri="{BB962C8B-B14F-4D97-AF65-F5344CB8AC3E}">
        <p14:creationId xmlns:p14="http://schemas.microsoft.com/office/powerpoint/2010/main" val="619082259"/>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Tree>
    <p:extLst>
      <p:ext uri="{BB962C8B-B14F-4D97-AF65-F5344CB8AC3E}">
        <p14:creationId xmlns:p14="http://schemas.microsoft.com/office/powerpoint/2010/main" val="2210319235"/>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Tree>
    <p:extLst>
      <p:ext uri="{BB962C8B-B14F-4D97-AF65-F5344CB8AC3E}">
        <p14:creationId xmlns:p14="http://schemas.microsoft.com/office/powerpoint/2010/main" val="2276111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
        <p:nvSpPr>
          <p:cNvPr id="8" name="Footer Placeholder 8">
            <a:extLst>
              <a:ext uri="{FF2B5EF4-FFF2-40B4-BE49-F238E27FC236}">
                <a16:creationId xmlns:a16="http://schemas.microsoft.com/office/drawing/2014/main" id="{DA46FB3C-B77B-704D-B0B8-023DCE2B25BC}"/>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1111661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05016115-F3A1-244F-982B-EAB61A7472CB}"/>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3635337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12" name="Text Placeholder 11"/>
          <p:cNvSpPr>
            <a:spLocks noGrp="1"/>
          </p:cNvSpPr>
          <p:nvPr>
            <p:ph type="body" sz="quarter" idx="13"/>
          </p:nvPr>
        </p:nvSpPr>
        <p:spPr>
          <a:xfrm>
            <a:off x="228601" y="182882"/>
            <a:ext cx="4114800" cy="300037"/>
          </a:xfrm>
        </p:spPr>
        <p:txBody>
          <a:bodyPr/>
          <a:lstStyle>
            <a:lvl1pPr>
              <a:defRPr sz="1599"/>
            </a:lvl1pPr>
          </a:lstStyle>
          <a:p>
            <a:pPr lvl="0"/>
            <a:r>
              <a:rPr lang="en-US"/>
              <a:t>Edit Master text styles</a:t>
            </a:r>
          </a:p>
        </p:txBody>
      </p:sp>
      <p:sp>
        <p:nvSpPr>
          <p:cNvPr id="7" name="Text Placeholder 6"/>
          <p:cNvSpPr>
            <a:spLocks noGrp="1"/>
          </p:cNvSpPr>
          <p:nvPr>
            <p:ph type="body" sz="quarter" idx="14"/>
          </p:nvPr>
        </p:nvSpPr>
        <p:spPr>
          <a:xfrm>
            <a:off x="228601" y="1097281"/>
            <a:ext cx="4114800" cy="3488731"/>
          </a:xfrm>
        </p:spPr>
        <p:txBody>
          <a:bodyPr/>
          <a:lstStyle>
            <a:lvl1pPr>
              <a:defRPr sz="1599"/>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Tree>
    <p:extLst>
      <p:ext uri="{BB962C8B-B14F-4D97-AF65-F5344CB8AC3E}">
        <p14:creationId xmlns:p14="http://schemas.microsoft.com/office/powerpoint/2010/main" val="72914590"/>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1" y="2571752"/>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4572000"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111735409"/>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2"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799">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379031949"/>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399">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08882228"/>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Tree>
    <p:extLst>
      <p:ext uri="{BB962C8B-B14F-4D97-AF65-F5344CB8AC3E}">
        <p14:creationId xmlns:p14="http://schemas.microsoft.com/office/powerpoint/2010/main" val="3632042706"/>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599">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Tree>
    <p:extLst>
      <p:ext uri="{BB962C8B-B14F-4D97-AF65-F5344CB8AC3E}">
        <p14:creationId xmlns:p14="http://schemas.microsoft.com/office/powerpoint/2010/main" val="3039144541"/>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9"/>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228601" y="1097282"/>
            <a:ext cx="1828800" cy="3501445"/>
          </a:xfrm>
        </p:spPr>
        <p:txBody>
          <a:bodyPr/>
          <a:lstStyle>
            <a:lvl1pPr>
              <a:defRPr sz="1599"/>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7203691"/>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9"/>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7" name="Text Placeholder 6"/>
          <p:cNvSpPr>
            <a:spLocks noGrp="1"/>
          </p:cNvSpPr>
          <p:nvPr>
            <p:ph type="body" sz="quarter" idx="12"/>
          </p:nvPr>
        </p:nvSpPr>
        <p:spPr>
          <a:xfrm>
            <a:off x="228601" y="1116490"/>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1050761"/>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9"/>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7" name="Text Placeholder 6"/>
          <p:cNvSpPr>
            <a:spLocks noGrp="1"/>
          </p:cNvSpPr>
          <p:nvPr>
            <p:ph type="body" sz="quarter" idx="12"/>
          </p:nvPr>
        </p:nvSpPr>
        <p:spPr>
          <a:xfrm>
            <a:off x="228601" y="1116490"/>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794446"/>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9"/>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7" name="Text Placeholder 6"/>
          <p:cNvSpPr>
            <a:spLocks noGrp="1"/>
          </p:cNvSpPr>
          <p:nvPr>
            <p:ph type="body" sz="quarter" idx="12"/>
          </p:nvPr>
        </p:nvSpPr>
        <p:spPr>
          <a:xfrm>
            <a:off x="228601" y="1097280"/>
            <a:ext cx="1828800" cy="3502152"/>
          </a:xfrm>
        </p:spPr>
        <p:txBody>
          <a:bodyPr/>
          <a:lstStyle>
            <a:lvl1pPr>
              <a:defRPr sz="1599"/>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Tree>
    <p:extLst>
      <p:ext uri="{BB962C8B-B14F-4D97-AF65-F5344CB8AC3E}">
        <p14:creationId xmlns:p14="http://schemas.microsoft.com/office/powerpoint/2010/main" val="36465151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8">
            <a:extLst>
              <a:ext uri="{FF2B5EF4-FFF2-40B4-BE49-F238E27FC236}">
                <a16:creationId xmlns:a16="http://schemas.microsoft.com/office/drawing/2014/main" id="{6DDC72E9-82DD-E145-BB92-60E0E02EB175}"/>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321348780"/>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9"/>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7" name="Text Placeholder 6"/>
          <p:cNvSpPr>
            <a:spLocks noGrp="1"/>
          </p:cNvSpPr>
          <p:nvPr>
            <p:ph type="body" sz="quarter" idx="12"/>
          </p:nvPr>
        </p:nvSpPr>
        <p:spPr>
          <a:xfrm>
            <a:off x="228601" y="1097280"/>
            <a:ext cx="1828800" cy="3502152"/>
          </a:xfrm>
        </p:spPr>
        <p:txBody>
          <a:bodyPr/>
          <a:lstStyle>
            <a:lvl1pPr>
              <a:defRPr sz="1599"/>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3" y="1051560"/>
            <a:ext cx="4215008" cy="3456432"/>
          </a:xfrm>
        </p:spPr>
        <p:txBody>
          <a:bodyPr/>
          <a:lstStyle>
            <a:lvl1pPr marL="117437" indent="-117437">
              <a:tabLst/>
              <a:defRPr sz="2399"/>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060405"/>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228601" y="192025"/>
            <a:ext cx="1828800" cy="4408995"/>
          </a:xfrm>
        </p:spPr>
        <p:txBody>
          <a:bodyPr/>
          <a:lstStyle>
            <a:lvl1pPr>
              <a:defRPr sz="1599"/>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7"/>
            <a:ext cx="6400800" cy="4597400"/>
          </a:xfrm>
        </p:spPr>
        <p:txBody>
          <a:bodyPr/>
          <a:lstStyle/>
          <a:p>
            <a:r>
              <a:rPr lang="en-US"/>
              <a:t>Click icon to add table</a:t>
            </a:r>
          </a:p>
        </p:txBody>
      </p:sp>
    </p:spTree>
    <p:extLst>
      <p:ext uri="{BB962C8B-B14F-4D97-AF65-F5344CB8AC3E}">
        <p14:creationId xmlns:p14="http://schemas.microsoft.com/office/powerpoint/2010/main" val="3779952778"/>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Tree>
    <p:extLst>
      <p:ext uri="{BB962C8B-B14F-4D97-AF65-F5344CB8AC3E}">
        <p14:creationId xmlns:p14="http://schemas.microsoft.com/office/powerpoint/2010/main" val="1690369122"/>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6904422"/>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228601" y="1143000"/>
            <a:ext cx="4114800" cy="3584448"/>
          </a:xfrm>
        </p:spPr>
        <p:txBody>
          <a:bodyPr/>
          <a:lstStyle>
            <a:lvl1pPr marL="0" indent="0">
              <a:spcBef>
                <a:spcPts val="0"/>
              </a:spcBef>
              <a:tabLst>
                <a:tab pos="3938894" algn="dec"/>
              </a:tabLst>
              <a:defRPr sz="1100"/>
            </a:lvl1pPr>
            <a:lvl2pPr marL="172982" indent="-172982">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052" rtl="0" eaLnBrk="1" fontAlgn="auto" latinLnBrk="0" hangingPunct="1">
              <a:lnSpc>
                <a:spcPct val="100000"/>
              </a:lnSpc>
              <a:spcBef>
                <a:spcPts val="0"/>
              </a:spcBef>
              <a:spcAft>
                <a:spcPts val="0"/>
              </a:spcAft>
              <a:buClrTx/>
              <a:buSzTx/>
              <a:buFont typeface="Arial"/>
              <a:buNone/>
              <a:tabLst>
                <a:tab pos="4022053" algn="r"/>
              </a:tabLst>
              <a:defRPr/>
            </a:pPr>
            <a:r>
              <a:rPr lang="en-US"/>
              <a:t>Edit Master text styles</a:t>
            </a:r>
          </a:p>
        </p:txBody>
      </p:sp>
    </p:spTree>
    <p:extLst>
      <p:ext uri="{BB962C8B-B14F-4D97-AF65-F5344CB8AC3E}">
        <p14:creationId xmlns:p14="http://schemas.microsoft.com/office/powerpoint/2010/main" val="45748482"/>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2"/>
            <a:ext cx="1292094" cy="526097"/>
          </a:xfrm>
          <a:prstGeom prst="rect">
            <a:avLst/>
          </a:prstGeom>
        </p:spPr>
      </p:pic>
    </p:spTree>
    <p:extLst>
      <p:ext uri="{BB962C8B-B14F-4D97-AF65-F5344CB8AC3E}">
        <p14:creationId xmlns:p14="http://schemas.microsoft.com/office/powerpoint/2010/main" val="3613733762"/>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lumMod val="40000"/>
                    <a:lumOff val="60000"/>
                  </a:schemeClr>
                </a:solidFill>
              </a:defRPr>
            </a:lvl1pPr>
          </a:lstStyle>
          <a:p>
            <a:r>
              <a:rPr lang="en-US" dirty="0"/>
              <a:t>Click to edit Master title style</a:t>
            </a:r>
          </a:p>
        </p:txBody>
      </p:sp>
      <p:sp>
        <p:nvSpPr>
          <p:cNvPr id="3" name="Date Placeholder 2"/>
          <p:cNvSpPr>
            <a:spLocks noGrp="1"/>
          </p:cNvSpPr>
          <p:nvPr>
            <p:ph type="dt" sz="half" idx="10"/>
          </p:nvPr>
        </p:nvSpPr>
        <p:spPr>
          <a:xfrm>
            <a:off x="-3571" y="4927999"/>
            <a:ext cx="2057401" cy="273844"/>
          </a:xfrm>
          <a:prstGeom prst="rect">
            <a:avLst/>
          </a:prstGeom>
        </p:spPr>
        <p:txBody>
          <a:bodyPr/>
          <a:lstStyle>
            <a:lvl1pPr eaLnBrk="1" fontAlgn="auto" hangingPunct="1">
              <a:spcBef>
                <a:spcPts val="0"/>
              </a:spcBef>
              <a:spcAft>
                <a:spcPts val="0"/>
              </a:spcAft>
              <a:defRPr>
                <a:latin typeface="+mn-lt"/>
              </a:defRPr>
            </a:lvl1pPr>
          </a:lstStyle>
          <a:p>
            <a:pPr defTabSz="685577">
              <a:defRPr/>
            </a:pPr>
            <a:endParaRPr lang="en-CA">
              <a:solidFill>
                <a:srgbClr val="000000"/>
              </a:solidFill>
            </a:endParaRPr>
          </a:p>
        </p:txBody>
      </p:sp>
      <p:sp>
        <p:nvSpPr>
          <p:cNvPr id="4" name="Footer Placeholder 3"/>
          <p:cNvSpPr>
            <a:spLocks noGrp="1"/>
          </p:cNvSpPr>
          <p:nvPr>
            <p:ph type="ftr" sz="quarter" idx="11"/>
          </p:nvPr>
        </p:nvSpPr>
        <p:spPr/>
        <p:txBody>
          <a:bodyPr/>
          <a:lstStyle>
            <a:lvl1pPr>
              <a:defRPr/>
            </a:lvl1pPr>
          </a:lstStyle>
          <a:p>
            <a:pPr defTabSz="685577">
              <a:defRPr/>
            </a:pPr>
            <a:r>
              <a:rPr lang="en-CA">
                <a:solidFill>
                  <a:srgbClr val="FFFFFF"/>
                </a:solidFill>
              </a:rPr>
              <a:t>/*  Discover.  Collaborate.  Deploy.  */</a:t>
            </a:r>
          </a:p>
        </p:txBody>
      </p:sp>
      <p:sp>
        <p:nvSpPr>
          <p:cNvPr id="5" name="Slide Number Placeholder 4"/>
          <p:cNvSpPr>
            <a:spLocks noGrp="1"/>
          </p:cNvSpPr>
          <p:nvPr>
            <p:ph type="sldNum" sz="quarter" idx="12"/>
          </p:nvPr>
        </p:nvSpPr>
        <p:spPr/>
        <p:txBody>
          <a:bodyPr/>
          <a:lstStyle>
            <a:lvl1pPr>
              <a:defRPr/>
            </a:lvl1pPr>
          </a:lstStyle>
          <a:p>
            <a:pPr defTabSz="685577">
              <a:defRPr/>
            </a:pPr>
            <a:fld id="{AEC3CAC1-CCFA-5E4F-9475-21D92DD5DAEC}" type="slidenum">
              <a:rPr lang="en-CA" smtClean="0">
                <a:solidFill>
                  <a:srgbClr val="FFFFFF"/>
                </a:solidFill>
              </a:rPr>
              <a:pPr defTabSz="685577">
                <a:defRPr/>
              </a:pPr>
              <a:t>‹#›</a:t>
            </a:fld>
            <a:endParaRPr lang="en-CA">
              <a:solidFill>
                <a:srgbClr val="FFFFFF"/>
              </a:solidFill>
            </a:endParaRPr>
          </a:p>
        </p:txBody>
      </p:sp>
    </p:spTree>
    <p:extLst>
      <p:ext uri="{BB962C8B-B14F-4D97-AF65-F5344CB8AC3E}">
        <p14:creationId xmlns:p14="http://schemas.microsoft.com/office/powerpoint/2010/main" val="3913610819"/>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1" y="1369219"/>
            <a:ext cx="3886200" cy="32635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3571" y="4927999"/>
            <a:ext cx="2057401" cy="273844"/>
          </a:xfrm>
          <a:prstGeom prst="rect">
            <a:avLst/>
          </a:prstGeom>
        </p:spPr>
        <p:txBody>
          <a:bodyPr/>
          <a:lstStyle>
            <a:lvl1pPr eaLnBrk="1" fontAlgn="auto" hangingPunct="1">
              <a:spcBef>
                <a:spcPts val="0"/>
              </a:spcBef>
              <a:spcAft>
                <a:spcPts val="0"/>
              </a:spcAft>
              <a:defRPr>
                <a:latin typeface="+mn-lt"/>
              </a:defRPr>
            </a:lvl1pPr>
          </a:lstStyle>
          <a:p>
            <a:pPr defTabSz="685577">
              <a:defRPr/>
            </a:pPr>
            <a:endParaRPr lang="en-CA">
              <a:solidFill>
                <a:srgbClr val="000000"/>
              </a:solidFill>
            </a:endParaRPr>
          </a:p>
        </p:txBody>
      </p:sp>
      <p:sp>
        <p:nvSpPr>
          <p:cNvPr id="6" name="Footer Placeholder 5"/>
          <p:cNvSpPr>
            <a:spLocks noGrp="1"/>
          </p:cNvSpPr>
          <p:nvPr>
            <p:ph type="ftr" sz="quarter" idx="11"/>
          </p:nvPr>
        </p:nvSpPr>
        <p:spPr/>
        <p:txBody>
          <a:bodyPr/>
          <a:lstStyle>
            <a:lvl1pPr>
              <a:defRPr/>
            </a:lvl1pPr>
          </a:lstStyle>
          <a:p>
            <a:pPr defTabSz="685577">
              <a:defRPr/>
            </a:pPr>
            <a:r>
              <a:rPr lang="en-CA">
                <a:solidFill>
                  <a:srgbClr val="FFFFFF"/>
                </a:solidFill>
              </a:rPr>
              <a:t>/*  Discover.  Collaborate.  Deploy.  */</a:t>
            </a:r>
          </a:p>
        </p:txBody>
      </p:sp>
      <p:sp>
        <p:nvSpPr>
          <p:cNvPr id="7" name="Slide Number Placeholder 6"/>
          <p:cNvSpPr>
            <a:spLocks noGrp="1"/>
          </p:cNvSpPr>
          <p:nvPr>
            <p:ph type="sldNum" sz="quarter" idx="12"/>
          </p:nvPr>
        </p:nvSpPr>
        <p:spPr/>
        <p:txBody>
          <a:bodyPr/>
          <a:lstStyle>
            <a:lvl1pPr>
              <a:defRPr/>
            </a:lvl1pPr>
          </a:lstStyle>
          <a:p>
            <a:pPr defTabSz="685577">
              <a:defRPr/>
            </a:pPr>
            <a:fld id="{21D2CE0C-5300-BF43-8B0D-8EA24189E866}" type="slidenum">
              <a:rPr lang="en-CA" smtClean="0">
                <a:solidFill>
                  <a:srgbClr val="FFFFFF"/>
                </a:solidFill>
              </a:rPr>
              <a:pPr defTabSz="685577">
                <a:defRPr/>
              </a:pPr>
              <a:t>‹#›</a:t>
            </a:fld>
            <a:endParaRPr lang="en-CA">
              <a:solidFill>
                <a:srgbClr val="FFFFFF"/>
              </a:solidFill>
            </a:endParaRPr>
          </a:p>
        </p:txBody>
      </p:sp>
    </p:spTree>
    <p:extLst>
      <p:ext uri="{BB962C8B-B14F-4D97-AF65-F5344CB8AC3E}">
        <p14:creationId xmlns:p14="http://schemas.microsoft.com/office/powerpoint/2010/main" val="3859677441"/>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628650" y="4767264"/>
            <a:ext cx="2057400" cy="273844"/>
          </a:xfrm>
          <a:prstGeom prst="rect">
            <a:avLst/>
          </a:prstGeom>
        </p:spPr>
        <p:txBody>
          <a:bodyPr/>
          <a:lstStyle>
            <a:lvl1pPr>
              <a:defRPr/>
            </a:lvl1pPr>
          </a:lstStyle>
          <a:p>
            <a:pPr>
              <a:defRPr/>
            </a:pPr>
            <a:fld id="{3BA3E6C4-BAD0-4576-8DC7-6250D26F2477}" type="datetimeFigureOut">
              <a:rPr lang="en-US"/>
              <a:pPr>
                <a:defRPr/>
              </a:pPr>
              <a:t>1/24/20</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2BB066EB-2C69-4AC0-AB21-2B2AADB7CC10}" type="slidenum">
              <a:rPr lang="en-US"/>
              <a:pPr>
                <a:defRPr/>
              </a:pPr>
              <a:t>‹#›</a:t>
            </a:fld>
            <a:endParaRPr lang="en-US"/>
          </a:p>
        </p:txBody>
      </p:sp>
    </p:spTree>
    <p:extLst>
      <p:ext uri="{BB962C8B-B14F-4D97-AF65-F5344CB8AC3E}">
        <p14:creationId xmlns:p14="http://schemas.microsoft.com/office/powerpoint/2010/main" val="3645183131"/>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tx">
  <p:cSld name="Title Slide copy">
    <p:bg>
      <p:bgPr>
        <a:solidFill>
          <a:srgbClr val="FFFFFF"/>
        </a:solidFill>
        <a:effectLst/>
      </p:bgPr>
    </p:bg>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xfrm>
            <a:off x="4419601" y="4629151"/>
            <a:ext cx="2133600" cy="276226"/>
          </a:xfrm>
          <a:prstGeom prst="rect">
            <a:avLst/>
          </a:prstGeom>
        </p:spPr>
        <p:txBody>
          <a:bodyPr lIns="45719" tIns="45719" rIns="45719" bIns="45719" anchor="ctr"/>
          <a:lstStyle>
            <a:lvl1pPr algn="r" defTabSz="685560">
              <a:defRPr>
                <a:solidFill>
                  <a:srgbClr val="000000"/>
                </a:solidFill>
                <a:latin typeface="+mn-lt"/>
                <a:ea typeface="+mn-ea"/>
                <a:cs typeface="+mn-cs"/>
                <a:sym typeface="Calibri"/>
              </a:defRPr>
            </a:lvl1pPr>
          </a:lstStyle>
          <a:p>
            <a:pPr>
              <a:defRPr/>
            </a:pPr>
            <a:fld id="{86CB4B4D-7CA3-9044-876B-883B54F8677D}" type="slidenum">
              <a:rPr lang="en-CA" smtClean="0"/>
              <a:pPr>
                <a:defRPr/>
              </a:pPr>
              <a:t>‹#›</a:t>
            </a:fld>
            <a:endParaRPr lang="en-CA"/>
          </a:p>
        </p:txBody>
      </p:sp>
    </p:spTree>
    <p:extLst>
      <p:ext uri="{BB962C8B-B14F-4D97-AF65-F5344CB8AC3E}">
        <p14:creationId xmlns:p14="http://schemas.microsoft.com/office/powerpoint/2010/main" val="697551207"/>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EDCA8F98-7CE4-9740-9836-7F20BEF2AED4}"/>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2135056902"/>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userDrawn="1">
  <p:cSld name="Full Bleed Image">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11430"/>
            <a:ext cx="9144000" cy="5154930"/>
          </a:xfrm>
          <a:prstGeom prst="rect">
            <a:avLst/>
          </a:prstGeom>
        </p:spPr>
        <p:txBody>
          <a:bodyPr tIns="914400" anchor="ctr" anchorCtr="0"/>
          <a:lstStyle>
            <a:lvl1pPr algn="ctr">
              <a:buNone/>
              <a:defRPr/>
            </a:lvl1pPr>
          </a:lstStyle>
          <a:p>
            <a:pPr lvl="0"/>
            <a:endParaRPr lang="en-US" noProof="0" dirty="0"/>
          </a:p>
        </p:txBody>
      </p:sp>
      <p:sp>
        <p:nvSpPr>
          <p:cNvPr id="2" name="Title 1"/>
          <p:cNvSpPr>
            <a:spLocks noGrp="1"/>
          </p:cNvSpPr>
          <p:nvPr>
            <p:ph type="title"/>
          </p:nvPr>
        </p:nvSpPr>
        <p:spPr>
          <a:xfrm>
            <a:off x="337241" y="4097010"/>
            <a:ext cx="5249226" cy="394980"/>
          </a:xfrm>
          <a:prstGeom prst="rect">
            <a:avLst/>
          </a:prstGeom>
        </p:spPr>
        <p:txBody>
          <a:bodyPr lIns="0" tIns="0" rIns="0" bIns="0"/>
          <a:lstStyle>
            <a:lvl1pPr>
              <a:defRPr>
                <a:solidFill>
                  <a:srgbClr val="FDB813"/>
                </a:solidFill>
              </a:defRPr>
            </a:lvl1pPr>
          </a:lstStyle>
          <a:p>
            <a:r>
              <a:rPr lang="en-US"/>
              <a:t>Click to edit Master title style</a:t>
            </a:r>
            <a:endParaRPr lang="en-US" dirty="0"/>
          </a:p>
        </p:txBody>
      </p:sp>
      <p:sp>
        <p:nvSpPr>
          <p:cNvPr id="4" name="Rectangle 3"/>
          <p:cNvSpPr/>
          <p:nvPr userDrawn="1"/>
        </p:nvSpPr>
        <p:spPr>
          <a:xfrm>
            <a:off x="4384964" y="4914901"/>
            <a:ext cx="550718" cy="13508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99" dirty="0"/>
          </a:p>
        </p:txBody>
      </p:sp>
    </p:spTree>
    <p:extLst>
      <p:ext uri="{BB962C8B-B14F-4D97-AF65-F5344CB8AC3E}">
        <p14:creationId xmlns:p14="http://schemas.microsoft.com/office/powerpoint/2010/main" val="2284552412"/>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3217" y="594552"/>
            <a:ext cx="3962400" cy="1090042"/>
          </a:xfrm>
        </p:spPr>
        <p:txBody>
          <a:bodyPr>
            <a:spAutoFit/>
          </a:bodyPr>
          <a:lstStyle>
            <a:lvl1pPr>
              <a:lnSpc>
                <a:spcPts val="4198"/>
              </a:lnSpc>
              <a:defRPr sz="3998"/>
            </a:lvl1pPr>
          </a:lstStyle>
          <a:p>
            <a:r>
              <a:rPr lang="en-US"/>
              <a:t>Click to edit Master title style</a:t>
            </a:r>
            <a:endParaRPr lang="en-US" dirty="0"/>
          </a:p>
        </p:txBody>
      </p:sp>
      <p:sp>
        <p:nvSpPr>
          <p:cNvPr id="3" name="Content Placeholder 2"/>
          <p:cNvSpPr>
            <a:spLocks noGrp="1"/>
          </p:cNvSpPr>
          <p:nvPr>
            <p:ph idx="1"/>
          </p:nvPr>
        </p:nvSpPr>
        <p:spPr>
          <a:xfrm>
            <a:off x="4958840" y="599145"/>
            <a:ext cx="3657600" cy="1709555"/>
          </a:xfrm>
        </p:spPr>
        <p:txBody>
          <a:bodyPr>
            <a:spAutoFit/>
          </a:bodyPr>
          <a:lstStyle>
            <a:lvl1pPr marL="228476" indent="-228476">
              <a:spcBef>
                <a:spcPts val="1799"/>
              </a:spcBef>
              <a:defRPr sz="2000"/>
            </a:lvl1pPr>
            <a:lvl2pPr marL="233237" indent="-233237">
              <a:spcBef>
                <a:spcPts val="600"/>
              </a:spcBef>
              <a:buFont typeface="Arial" panose="020B0604020202020204" pitchFamily="34" charset="0"/>
              <a:buChar char="–"/>
              <a:defRPr sz="1599"/>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p:nvSpPr>
        <p:spPr>
          <a:xfrm>
            <a:off x="2792613" y="4867674"/>
            <a:ext cx="308062" cy="92333"/>
          </a:xfrm>
          <a:prstGeom prst="rect">
            <a:avLst/>
          </a:prstGeom>
        </p:spPr>
        <p:txBody>
          <a:bodyPr wrap="square" lIns="0" tIns="0" rIns="0" bIns="0">
            <a:spAutoFit/>
          </a:bodyPr>
          <a:lstStyle/>
          <a:p>
            <a:fld id="{655362CE-4ABE-4CB4-8947-B1242CDD9D94}" type="slidenum">
              <a:rPr lang="en-US" sz="600" baseline="0" smtClean="0">
                <a:solidFill>
                  <a:srgbClr val="FFFFFF"/>
                </a:solidFill>
                <a:latin typeface="Arial" panose="020B0604020202020204" pitchFamily="34" charset="0"/>
                <a:cs typeface="Arial" panose="020B0604020202020204" pitchFamily="34" charset="0"/>
              </a:rPr>
              <a:t>‹#›</a:t>
            </a:fld>
            <a:endParaRPr lang="en-US" sz="600" baseline="0" dirty="0">
              <a:solidFill>
                <a:srgbClr val="FFFFFF"/>
              </a:solidFill>
              <a:latin typeface="Arial" panose="020B0604020202020204" pitchFamily="34" charset="0"/>
              <a:cs typeface="Arial" panose="020B0604020202020204" pitchFamily="34" charset="0"/>
            </a:endParaRPr>
          </a:p>
        </p:txBody>
      </p:sp>
      <p:sp>
        <p:nvSpPr>
          <p:cNvPr id="12" name="Rectangle 11"/>
          <p:cNvSpPr/>
          <p:nvPr/>
        </p:nvSpPr>
        <p:spPr>
          <a:xfrm>
            <a:off x="2591199" y="4867674"/>
            <a:ext cx="196145" cy="92333"/>
          </a:xfrm>
          <a:prstGeom prst="rect">
            <a:avLst/>
          </a:prstGeom>
        </p:spPr>
        <p:txBody>
          <a:bodyPr wrap="square" lIns="0" tIns="0" rIns="0" bIns="0">
            <a:spAutoFit/>
          </a:bodyPr>
          <a:lstStyle/>
          <a:p>
            <a:r>
              <a:rPr lang="en-US" sz="600" baseline="0" dirty="0">
                <a:solidFill>
                  <a:srgbClr val="FFFFFF"/>
                </a:solidFill>
                <a:latin typeface="Arial" panose="020B0604020202020204" pitchFamily="34" charset="0"/>
                <a:cs typeface="Arial" panose="020B0604020202020204" pitchFamily="34" charset="0"/>
              </a:rPr>
              <a:t>Page</a:t>
            </a:r>
          </a:p>
        </p:txBody>
      </p:sp>
      <p:sp>
        <p:nvSpPr>
          <p:cNvPr id="13" name="Rectangle 12"/>
          <p:cNvSpPr/>
          <p:nvPr/>
        </p:nvSpPr>
        <p:spPr>
          <a:xfrm>
            <a:off x="613173" y="4867674"/>
            <a:ext cx="1192212" cy="92333"/>
          </a:xfrm>
          <a:prstGeom prst="rect">
            <a:avLst/>
          </a:prstGeom>
        </p:spPr>
        <p:txBody>
          <a:bodyPr wrap="square" lIns="0" tIns="0" rIns="0" bIns="0">
            <a:spAutoFit/>
          </a:bodyPr>
          <a:lstStyle/>
          <a:p>
            <a:r>
              <a:rPr lang="en-US" sz="600" baseline="0" dirty="0">
                <a:solidFill>
                  <a:srgbClr val="FFFFFF"/>
                </a:solidFill>
                <a:latin typeface="Arial" panose="020B0604020202020204" pitchFamily="34" charset="0"/>
                <a:cs typeface="Arial" panose="020B0604020202020204" pitchFamily="34" charset="0"/>
              </a:rPr>
              <a:t>© 2016 IBM Corporation</a:t>
            </a:r>
          </a:p>
        </p:txBody>
      </p:sp>
    </p:spTree>
    <p:extLst>
      <p:ext uri="{BB962C8B-B14F-4D97-AF65-F5344CB8AC3E}">
        <p14:creationId xmlns:p14="http://schemas.microsoft.com/office/powerpoint/2010/main" val="1953665330"/>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Cover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IBM Cloud/October 2019 / © 2019 IBM Corporation
</a:t>
            </a:r>
          </a:p>
        </p:txBody>
      </p:sp>
      <p:sp>
        <p:nvSpPr>
          <p:cNvPr id="4" name="Title 3"/>
          <p:cNvSpPr>
            <a:spLocks noGrp="1"/>
          </p:cNvSpPr>
          <p:nvPr>
            <p:ph type="title"/>
          </p:nvPr>
        </p:nvSpPr>
        <p:spPr>
          <a:xfrm>
            <a:off x="228599" y="244549"/>
            <a:ext cx="4114801" cy="4438575"/>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F83EA990-A2F5-4D44-95AB-0B1450A55BB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40138" y="4275910"/>
            <a:ext cx="2606778" cy="1012920"/>
          </a:xfrm>
          <a:prstGeom prst="rect">
            <a:avLst/>
          </a:prstGeom>
        </p:spPr>
      </p:pic>
    </p:spTree>
    <p:extLst>
      <p:ext uri="{BB962C8B-B14F-4D97-AF65-F5344CB8AC3E}">
        <p14:creationId xmlns:p14="http://schemas.microsoft.com/office/powerpoint/2010/main" val="1957326422"/>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IBM Cloud/October 2019 / © 2019 IBM Corporation
</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76084890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Cloud/October 2019 / © 2019 IBM Corporation
</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4255454028"/>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Cloud/October 2019 / © 2019 IBM Corporation
</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3407924647"/>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Cloud/October 2019 / © 2019 IBM Corporation
</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1070473686"/>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01"/>
            <a:ext cx="8686800" cy="4473575"/>
          </a:xfrm>
        </p:spPr>
        <p:txBody>
          <a:bodyPr/>
          <a:lstStyle>
            <a:lvl1pPr>
              <a:lnSpc>
                <a:spcPct val="90000"/>
              </a:lnSpc>
              <a:defRPr sz="96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Tree>
    <p:extLst>
      <p:ext uri="{BB962C8B-B14F-4D97-AF65-F5344CB8AC3E}">
        <p14:creationId xmlns:p14="http://schemas.microsoft.com/office/powerpoint/2010/main" val="3860304818"/>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Cloud/October 2019 / © 2019 IBM Corporation
</a:t>
            </a:r>
          </a:p>
        </p:txBody>
      </p:sp>
    </p:spTree>
    <p:extLst>
      <p:ext uri="{BB962C8B-B14F-4D97-AF65-F5344CB8AC3E}">
        <p14:creationId xmlns:p14="http://schemas.microsoft.com/office/powerpoint/2010/main" val="715253923"/>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39377590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094191"/>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5588979"/>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5286323"/>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IBM Cloud/October 2019 / © 2019 IBM Corporation
</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4938819"/>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dirty="0"/>
              <a:t>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5511338"/>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4185877"/>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1427331"/>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8488879"/>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355385278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Tree>
    <p:extLst>
      <p:ext uri="{BB962C8B-B14F-4D97-AF65-F5344CB8AC3E}">
        <p14:creationId xmlns:p14="http://schemas.microsoft.com/office/powerpoint/2010/main" val="379582990"/>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Tree>
    <p:extLst>
      <p:ext uri="{BB962C8B-B14F-4D97-AF65-F5344CB8AC3E}">
        <p14:creationId xmlns:p14="http://schemas.microsoft.com/office/powerpoint/2010/main" val="24713224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
        <p:nvSpPr>
          <p:cNvPr id="7" name="Footer Placeholder 8">
            <a:extLst>
              <a:ext uri="{FF2B5EF4-FFF2-40B4-BE49-F238E27FC236}">
                <a16:creationId xmlns:a16="http://schemas.microsoft.com/office/drawing/2014/main" id="{6E9D833D-8078-3D40-A561-29993B0E0FB0}"/>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65285895"/>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Tree>
    <p:extLst>
      <p:ext uri="{BB962C8B-B14F-4D97-AF65-F5344CB8AC3E}">
        <p14:creationId xmlns:p14="http://schemas.microsoft.com/office/powerpoint/2010/main" val="502748298"/>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Tree>
    <p:extLst>
      <p:ext uri="{BB962C8B-B14F-4D97-AF65-F5344CB8AC3E}">
        <p14:creationId xmlns:p14="http://schemas.microsoft.com/office/powerpoint/2010/main" val="808862158"/>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26056074"/>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160737235"/>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4758531"/>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Tree>
    <p:extLst>
      <p:ext uri="{BB962C8B-B14F-4D97-AF65-F5344CB8AC3E}">
        <p14:creationId xmlns:p14="http://schemas.microsoft.com/office/powerpoint/2010/main" val="68199189"/>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Tree>
    <p:extLst>
      <p:ext uri="{BB962C8B-B14F-4D97-AF65-F5344CB8AC3E}">
        <p14:creationId xmlns:p14="http://schemas.microsoft.com/office/powerpoint/2010/main" val="537589065"/>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6820812"/>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7963290"/>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7615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
        <p:nvSpPr>
          <p:cNvPr id="5" name="Footer Placeholder 8">
            <a:extLst>
              <a:ext uri="{FF2B5EF4-FFF2-40B4-BE49-F238E27FC236}">
                <a16:creationId xmlns:a16="http://schemas.microsoft.com/office/drawing/2014/main" id="{7C068F36-BF8C-C843-9304-05B6544A33AE}"/>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73108822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Tree>
    <p:extLst>
      <p:ext uri="{BB962C8B-B14F-4D97-AF65-F5344CB8AC3E}">
        <p14:creationId xmlns:p14="http://schemas.microsoft.com/office/powerpoint/2010/main" val="4281199748"/>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8797269"/>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1148960162"/>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Tree>
    <p:extLst>
      <p:ext uri="{BB962C8B-B14F-4D97-AF65-F5344CB8AC3E}">
        <p14:creationId xmlns:p14="http://schemas.microsoft.com/office/powerpoint/2010/main" val="11028418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5085614"/>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Cloud/October 2019 / © 2019 IBM Corporation
</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p:txBody>
      </p:sp>
    </p:spTree>
    <p:extLst>
      <p:ext uri="{BB962C8B-B14F-4D97-AF65-F5344CB8AC3E}">
        <p14:creationId xmlns:p14="http://schemas.microsoft.com/office/powerpoint/2010/main" val="1024037544"/>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4161954045"/>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titleOnly">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4"/>
          <p:cNvSpPr>
            <a:spLocks noGrp="1"/>
          </p:cNvSpPr>
          <p:nvPr>
            <p:ph type="sldNum" sz="quarter" idx="10"/>
          </p:nvPr>
        </p:nvSpPr>
        <p:spPr/>
        <p:txBody>
          <a:bodyPr/>
          <a:lstStyle>
            <a:lvl1pPr>
              <a:defRPr/>
            </a:lvl1pPr>
          </a:lstStyle>
          <a:p>
            <a:pPr>
              <a:defRPr/>
            </a:pPr>
            <a:fld id="{6E92FD7E-B7CE-430D-90AE-4774AFC7D453}" type="slidenum">
              <a:rPr lang="en-US"/>
              <a:pPr>
                <a:defRPr/>
              </a:pPr>
              <a:t>‹#›</a:t>
            </a:fld>
            <a:endParaRPr lang="en-US" dirty="0"/>
          </a:p>
        </p:txBody>
      </p:sp>
    </p:spTree>
    <p:extLst>
      <p:ext uri="{BB962C8B-B14F-4D97-AF65-F5344CB8AC3E}">
        <p14:creationId xmlns:p14="http://schemas.microsoft.com/office/powerpoint/2010/main" val="3450733152"/>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Cover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dirty="0"/>
              <a:t>Think 2019 / © 2019 IBM Corporation
</a:t>
            </a:r>
          </a:p>
        </p:txBody>
      </p:sp>
      <p:sp>
        <p:nvSpPr>
          <p:cNvPr id="4" name="Title 3"/>
          <p:cNvSpPr>
            <a:spLocks noGrp="1"/>
          </p:cNvSpPr>
          <p:nvPr>
            <p:ph type="title"/>
          </p:nvPr>
        </p:nvSpPr>
        <p:spPr>
          <a:xfrm>
            <a:off x="228601" y="244550"/>
            <a:ext cx="4114801" cy="4438575"/>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F83EA990-A2F5-4D44-95AB-0B1450A55BB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40138" y="4275910"/>
            <a:ext cx="2606778" cy="1012920"/>
          </a:xfrm>
          <a:prstGeom prst="rect">
            <a:avLst/>
          </a:prstGeom>
        </p:spPr>
      </p:pic>
    </p:spTree>
    <p:extLst>
      <p:ext uri="{BB962C8B-B14F-4D97-AF65-F5344CB8AC3E}">
        <p14:creationId xmlns:p14="http://schemas.microsoft.com/office/powerpoint/2010/main" val="58033725"/>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dirty="0"/>
              <a:t>Think 2019 / © 2019 IBM Corporation
</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1607732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241300"/>
            <a:ext cx="521589" cy="211455"/>
          </a:xfrm>
          <a:prstGeom prst="rect">
            <a:avLst/>
          </a:prstGeom>
        </p:spPr>
      </p:pic>
      <p:pic>
        <p:nvPicPr>
          <p:cNvPr id="14" name="Picture 13"/>
          <p:cNvPicPr>
            <a:picLocks noChangeAspect="1"/>
          </p:cNvPicPr>
          <p:nvPr userDrawn="1"/>
        </p:nvPicPr>
        <p:blipFill rotWithShape="1">
          <a:blip r:embed="rId3">
            <a:extLst>
              <a:ext uri="{28A0092B-C50C-407E-A947-70E740481C1C}">
                <a14:useLocalDpi xmlns:a14="http://schemas.microsoft.com/office/drawing/2010/main" val="0"/>
              </a:ext>
            </a:extLst>
          </a:blip>
          <a:srcRect l="15132" t="30197" r="15583" b="32340"/>
          <a:stretch/>
        </p:blipFill>
        <p:spPr>
          <a:xfrm>
            <a:off x="7410747" y="4604932"/>
            <a:ext cx="1574103" cy="398967"/>
          </a:xfrm>
          <a:prstGeom prst="rect">
            <a:avLst/>
          </a:prstGeom>
        </p:spPr>
      </p:pic>
      <p:pic>
        <p:nvPicPr>
          <p:cNvPr id="7" name="BCK_PEG_[01].png"/>
          <p:cNvPicPr>
            <a:picLocks noChangeAspect="1"/>
          </p:cNvPicPr>
          <p:nvPr userDrawn="1"/>
        </p:nvPicPr>
        <p:blipFill>
          <a:blip r:embed="rId4"/>
          <a:stretch>
            <a:fillRect/>
          </a:stretch>
        </p:blipFill>
        <p:spPr>
          <a:xfrm>
            <a:off x="3497298" y="1621624"/>
            <a:ext cx="2149404" cy="1900252"/>
          </a:xfrm>
          <a:prstGeom prst="rect">
            <a:avLst/>
          </a:prstGeom>
          <a:ln w="12700">
            <a:miter lim="400000"/>
          </a:ln>
        </p:spPr>
      </p:pic>
      <p:sp>
        <p:nvSpPr>
          <p:cNvPr id="8" name="Footer Placeholder 8">
            <a:extLst>
              <a:ext uri="{FF2B5EF4-FFF2-40B4-BE49-F238E27FC236}">
                <a16:creationId xmlns:a16="http://schemas.microsoft.com/office/drawing/2014/main" id="{F2C0F0C5-4852-DF40-A3CD-C4862748A837}"/>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56035010"/>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Think 2019 / © 2019 IBM Corporation
</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39977" algn="dec"/>
              </a:tabLst>
              <a:defRPr/>
            </a:lvl1pPr>
            <a:lvl2pPr marL="173030" indent="-173030">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a:t>Edit Master text styles</a:t>
            </a:r>
          </a:p>
          <a:p>
            <a:pPr marL="0" marR="0" lvl="1"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a:t>Second level</a:t>
            </a:r>
          </a:p>
          <a:p>
            <a:pPr marL="0" marR="0" lvl="2"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a:t>Third level</a:t>
            </a:r>
          </a:p>
          <a:p>
            <a:pPr marL="0" marR="0" lvl="3"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a:t>Fourth level</a:t>
            </a:r>
          </a:p>
          <a:p>
            <a:pPr marL="0" marR="0" lvl="4"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39977"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78" rtl="0" eaLnBrk="1" fontAlgn="auto" latinLnBrk="0" hangingPunct="1">
              <a:lnSpc>
                <a:spcPct val="100000"/>
              </a:lnSpc>
              <a:spcBef>
                <a:spcPts val="1100"/>
              </a:spcBef>
              <a:spcAft>
                <a:spcPts val="0"/>
              </a:spcAft>
              <a:buClrTx/>
              <a:buSzTx/>
              <a:buFont typeface="Arial"/>
              <a:buNone/>
              <a:tabLst>
                <a:tab pos="4023160" algn="r"/>
              </a:tabLst>
              <a:defRPr/>
            </a:pPr>
            <a:r>
              <a:rPr lang="en-US"/>
              <a:t>Edit Master text styles</a:t>
            </a:r>
          </a:p>
          <a:p>
            <a:pPr marL="0" marR="0" lvl="1" indent="0" algn="l" defTabSz="457178" rtl="0" eaLnBrk="1" fontAlgn="auto" latinLnBrk="0" hangingPunct="1">
              <a:lnSpc>
                <a:spcPct val="100000"/>
              </a:lnSpc>
              <a:spcBef>
                <a:spcPts val="1100"/>
              </a:spcBef>
              <a:spcAft>
                <a:spcPts val="0"/>
              </a:spcAft>
              <a:buClrTx/>
              <a:buSzTx/>
              <a:buFont typeface="Arial"/>
              <a:buNone/>
              <a:tabLst>
                <a:tab pos="4023160" algn="r"/>
              </a:tabLst>
              <a:defRPr/>
            </a:pPr>
            <a:r>
              <a:rPr lang="en-US"/>
              <a:t>Second level</a:t>
            </a:r>
          </a:p>
          <a:p>
            <a:pPr marL="0" marR="0" lvl="2" indent="0" algn="l" defTabSz="457178" rtl="0" eaLnBrk="1" fontAlgn="auto" latinLnBrk="0" hangingPunct="1">
              <a:lnSpc>
                <a:spcPct val="100000"/>
              </a:lnSpc>
              <a:spcBef>
                <a:spcPts val="1100"/>
              </a:spcBef>
              <a:spcAft>
                <a:spcPts val="0"/>
              </a:spcAft>
              <a:buClrTx/>
              <a:buSzTx/>
              <a:buFont typeface="Arial"/>
              <a:buNone/>
              <a:tabLst>
                <a:tab pos="4023160" algn="r"/>
              </a:tabLst>
              <a:defRPr/>
            </a:pPr>
            <a:r>
              <a:rPr lang="en-US"/>
              <a:t>Third level</a:t>
            </a:r>
          </a:p>
          <a:p>
            <a:pPr marL="0" marR="0" lvl="3" indent="0" algn="l" defTabSz="457178" rtl="0" eaLnBrk="1" fontAlgn="auto" latinLnBrk="0" hangingPunct="1">
              <a:lnSpc>
                <a:spcPct val="100000"/>
              </a:lnSpc>
              <a:spcBef>
                <a:spcPts val="1100"/>
              </a:spcBef>
              <a:spcAft>
                <a:spcPts val="0"/>
              </a:spcAft>
              <a:buClrTx/>
              <a:buSzTx/>
              <a:buFont typeface="Arial"/>
              <a:buNone/>
              <a:tabLst>
                <a:tab pos="4023160" algn="r"/>
              </a:tabLst>
              <a:defRPr/>
            </a:pPr>
            <a:r>
              <a:rPr lang="en-US"/>
              <a:t>Fourth level</a:t>
            </a:r>
          </a:p>
          <a:p>
            <a:pPr marL="0" marR="0" lvl="4" indent="0" algn="l" defTabSz="457178" rtl="0" eaLnBrk="1" fontAlgn="auto" latinLnBrk="0" hangingPunct="1">
              <a:lnSpc>
                <a:spcPct val="100000"/>
              </a:lnSpc>
              <a:spcBef>
                <a:spcPts val="1100"/>
              </a:spcBef>
              <a:spcAft>
                <a:spcPts val="0"/>
              </a:spcAft>
              <a:buClrTx/>
              <a:buSzTx/>
              <a:buFont typeface="Arial"/>
              <a:buNone/>
              <a:tabLst>
                <a:tab pos="4023160" algn="r"/>
              </a:tabLst>
              <a:defRPr/>
            </a:pPr>
            <a:r>
              <a:rPr lang="en-US"/>
              <a:t>Fifth level</a:t>
            </a:r>
            <a:endParaRPr lang="en-US" dirty="0"/>
          </a:p>
        </p:txBody>
      </p:sp>
    </p:spTree>
    <p:extLst>
      <p:ext uri="{BB962C8B-B14F-4D97-AF65-F5344CB8AC3E}">
        <p14:creationId xmlns:p14="http://schemas.microsoft.com/office/powerpoint/2010/main" val="751752697"/>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4"/>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Think 2019 / © 2019 IBM Corporation
</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337383276"/>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4"/>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Think 2019 / © 2019 IBM Corporation
</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dirty="0"/>
              <a:t>Click icon to add picture</a:t>
            </a:r>
          </a:p>
        </p:txBody>
      </p:sp>
    </p:spTree>
    <p:extLst>
      <p:ext uri="{BB962C8B-B14F-4D97-AF65-F5344CB8AC3E}">
        <p14:creationId xmlns:p14="http://schemas.microsoft.com/office/powerpoint/2010/main" val="4142148915"/>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03"/>
            <a:ext cx="8686800" cy="4473575"/>
          </a:xfrm>
        </p:spPr>
        <p:txBody>
          <a:bodyPr/>
          <a:lstStyle>
            <a:lvl1pPr>
              <a:lnSpc>
                <a:spcPct val="90000"/>
              </a:lnSpc>
              <a:defRPr sz="96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Tree>
    <p:extLst>
      <p:ext uri="{BB962C8B-B14F-4D97-AF65-F5344CB8AC3E}">
        <p14:creationId xmlns:p14="http://schemas.microsoft.com/office/powerpoint/2010/main" val="887432655"/>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5187462" cy="4520805"/>
          </a:xfrm>
        </p:spPr>
        <p:txBody>
          <a:bodyPr/>
          <a:lstStyle>
            <a:lvl1pPr marL="117469" indent="-11746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Think 2019 / © 2019 IBM Corporation
</a:t>
            </a:r>
          </a:p>
        </p:txBody>
      </p:sp>
    </p:spTree>
    <p:extLst>
      <p:ext uri="{BB962C8B-B14F-4D97-AF65-F5344CB8AC3E}">
        <p14:creationId xmlns:p14="http://schemas.microsoft.com/office/powerpoint/2010/main" val="2828824469"/>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5"/>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3695971763"/>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8" name="Text Placeholder 7"/>
          <p:cNvSpPr>
            <a:spLocks noGrp="1"/>
          </p:cNvSpPr>
          <p:nvPr>
            <p:ph type="body" sz="quarter" idx="12"/>
          </p:nvPr>
        </p:nvSpPr>
        <p:spPr>
          <a:xfrm>
            <a:off x="228600" y="1124714"/>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4"/>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3627283"/>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2"/>
            <a:ext cx="4114800" cy="358965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497639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a:latin typeface="+mn-lt"/>
              </a:defRPr>
            </a:lvl1pPr>
          </a:lstStyle>
          <a:p>
            <a:r>
              <a:rPr lang="en-US" dirty="0"/>
              <a:t>Think 2019 / © 2019 IBM Corporation
</a:t>
            </a:r>
          </a:p>
        </p:txBody>
      </p:sp>
      <p:sp>
        <p:nvSpPr>
          <p:cNvPr id="6" name="Content Placeholder 5"/>
          <p:cNvSpPr>
            <a:spLocks noGrp="1"/>
          </p:cNvSpPr>
          <p:nvPr>
            <p:ph sz="quarter" idx="12"/>
          </p:nvPr>
        </p:nvSpPr>
        <p:spPr>
          <a:xfrm>
            <a:off x="228600" y="995520"/>
            <a:ext cx="4114800" cy="3687607"/>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116650"/>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392010"/>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6" name="Text Placeholder 5"/>
          <p:cNvSpPr>
            <a:spLocks noGrp="1"/>
          </p:cNvSpPr>
          <p:nvPr>
            <p:ph type="body" sz="quarter" idx="12"/>
          </p:nvPr>
        </p:nvSpPr>
        <p:spPr>
          <a:xfrm>
            <a:off x="4800600" y="1093471"/>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dirty="0"/>
              <a:t>Edit Master text styles</a:t>
            </a:r>
          </a:p>
        </p:txBody>
      </p:sp>
      <p:sp>
        <p:nvSpPr>
          <p:cNvPr id="7" name="Text Placeholder 6"/>
          <p:cNvSpPr>
            <a:spLocks noGrp="1"/>
          </p:cNvSpPr>
          <p:nvPr>
            <p:ph type="body" sz="quarter" idx="14"/>
          </p:nvPr>
        </p:nvSpPr>
        <p:spPr>
          <a:xfrm>
            <a:off x="228600" y="1093471"/>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1"/>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1"/>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29096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
        <p:nvSpPr>
          <p:cNvPr id="6" name="Footer Placeholder 8">
            <a:extLst>
              <a:ext uri="{FF2B5EF4-FFF2-40B4-BE49-F238E27FC236}">
                <a16:creationId xmlns:a16="http://schemas.microsoft.com/office/drawing/2014/main" id="{4878CD88-60E8-204C-9AF2-5D1B8860F132}"/>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182575684"/>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7282"/>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1386222"/>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7" name="Text Placeholder 6"/>
          <p:cNvSpPr>
            <a:spLocks noGrp="1"/>
          </p:cNvSpPr>
          <p:nvPr>
            <p:ph type="body" sz="quarter" idx="14"/>
          </p:nvPr>
        </p:nvSpPr>
        <p:spPr>
          <a:xfrm>
            <a:off x="228600" y="1097281"/>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1"/>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1613151"/>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6" name="Text Placeholder 5"/>
          <p:cNvSpPr>
            <a:spLocks noGrp="1"/>
          </p:cNvSpPr>
          <p:nvPr>
            <p:ph type="body" sz="quarter" idx="12"/>
          </p:nvPr>
        </p:nvSpPr>
        <p:spPr>
          <a:xfrm>
            <a:off x="4800600" y="1097282"/>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097282"/>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5997091"/>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6" name="Text Placeholder 5"/>
          <p:cNvSpPr>
            <a:spLocks noGrp="1"/>
          </p:cNvSpPr>
          <p:nvPr>
            <p:ph type="body" sz="quarter" idx="12"/>
          </p:nvPr>
        </p:nvSpPr>
        <p:spPr>
          <a:xfrm>
            <a:off x="4800600" y="1124714"/>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2636309919"/>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Click icon to add picture</a:t>
            </a:r>
          </a:p>
        </p:txBody>
      </p:sp>
      <p:sp>
        <p:nvSpPr>
          <p:cNvPr id="2" name="Title 1"/>
          <p:cNvSpPr>
            <a:spLocks noGrp="1"/>
          </p:cNvSpPr>
          <p:nvPr>
            <p:ph type="title"/>
          </p:nvPr>
        </p:nvSpPr>
        <p:spPr>
          <a:xfrm>
            <a:off x="228600" y="201170"/>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Tree>
    <p:extLst>
      <p:ext uri="{BB962C8B-B14F-4D97-AF65-F5344CB8AC3E}">
        <p14:creationId xmlns:p14="http://schemas.microsoft.com/office/powerpoint/2010/main" val="2345309878"/>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Tree>
    <p:extLst>
      <p:ext uri="{BB962C8B-B14F-4D97-AF65-F5344CB8AC3E}">
        <p14:creationId xmlns:p14="http://schemas.microsoft.com/office/powerpoint/2010/main" val="47106550"/>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Tree>
    <p:extLst>
      <p:ext uri="{BB962C8B-B14F-4D97-AF65-F5344CB8AC3E}">
        <p14:creationId xmlns:p14="http://schemas.microsoft.com/office/powerpoint/2010/main" val="2106644525"/>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12" name="Text Placeholder 11"/>
          <p:cNvSpPr>
            <a:spLocks noGrp="1"/>
          </p:cNvSpPr>
          <p:nvPr>
            <p:ph type="body" sz="quarter" idx="13"/>
          </p:nvPr>
        </p:nvSpPr>
        <p:spPr>
          <a:xfrm>
            <a:off x="228600" y="182882"/>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2"/>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Tree>
    <p:extLst>
      <p:ext uri="{BB962C8B-B14F-4D97-AF65-F5344CB8AC3E}">
        <p14:creationId xmlns:p14="http://schemas.microsoft.com/office/powerpoint/2010/main" val="1403569034"/>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2"/>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245764099"/>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2"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5725652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a:extLst>
              <a:ext uri="{FF2B5EF4-FFF2-40B4-BE49-F238E27FC236}">
                <a16:creationId xmlns:a16="http://schemas.microsoft.com/office/drawing/2014/main" id="{DE1FC2A9-956E-7E43-8068-766C580DA43E}"/>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29203467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013911862"/>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Tree>
    <p:extLst>
      <p:ext uri="{BB962C8B-B14F-4D97-AF65-F5344CB8AC3E}">
        <p14:creationId xmlns:p14="http://schemas.microsoft.com/office/powerpoint/2010/main" val="2737989055"/>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Tree>
    <p:extLst>
      <p:ext uri="{BB962C8B-B14F-4D97-AF65-F5344CB8AC3E}">
        <p14:creationId xmlns:p14="http://schemas.microsoft.com/office/powerpoint/2010/main" val="3285363443"/>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6" name="Text Placeholder 5"/>
          <p:cNvSpPr>
            <a:spLocks noGrp="1"/>
          </p:cNvSpPr>
          <p:nvPr>
            <p:ph type="body" sz="quarter" idx="12"/>
          </p:nvPr>
        </p:nvSpPr>
        <p:spPr>
          <a:xfrm>
            <a:off x="228600" y="1097282"/>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3382949"/>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7" name="Text Placeholder 6"/>
          <p:cNvSpPr>
            <a:spLocks noGrp="1"/>
          </p:cNvSpPr>
          <p:nvPr>
            <p:ph type="body" sz="quarter" idx="12"/>
          </p:nvPr>
        </p:nvSpPr>
        <p:spPr>
          <a:xfrm>
            <a:off x="228600" y="1116490"/>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4852740"/>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7" name="Text Placeholder 6"/>
          <p:cNvSpPr>
            <a:spLocks noGrp="1"/>
          </p:cNvSpPr>
          <p:nvPr>
            <p:ph type="body" sz="quarter" idx="12"/>
          </p:nvPr>
        </p:nvSpPr>
        <p:spPr>
          <a:xfrm>
            <a:off x="228600" y="1116490"/>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2151285"/>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dirty="0"/>
              <a:t>Click icon to add picture</a:t>
            </a:r>
          </a:p>
        </p:txBody>
      </p:sp>
    </p:spTree>
    <p:extLst>
      <p:ext uri="{BB962C8B-B14F-4D97-AF65-F5344CB8AC3E}">
        <p14:creationId xmlns:p14="http://schemas.microsoft.com/office/powerpoint/2010/main" val="3786419519"/>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69" indent="-117469">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3680305"/>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6" name="Text Placeholder 5"/>
          <p:cNvSpPr>
            <a:spLocks noGrp="1"/>
          </p:cNvSpPr>
          <p:nvPr>
            <p:ph type="body" sz="quarter" idx="12"/>
          </p:nvPr>
        </p:nvSpPr>
        <p:spPr>
          <a:xfrm>
            <a:off x="228600" y="192026"/>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7"/>
            <a:ext cx="6400800" cy="4597400"/>
          </a:xfrm>
        </p:spPr>
        <p:txBody>
          <a:bodyPr/>
          <a:lstStyle/>
          <a:p>
            <a:r>
              <a:rPr lang="en-US" dirty="0"/>
              <a:t>Click icon to add table</a:t>
            </a:r>
          </a:p>
        </p:txBody>
      </p:sp>
    </p:spTree>
    <p:extLst>
      <p:ext uri="{BB962C8B-B14F-4D97-AF65-F5344CB8AC3E}">
        <p14:creationId xmlns:p14="http://schemas.microsoft.com/office/powerpoint/2010/main" val="4011123218"/>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Tree>
    <p:extLst>
      <p:ext uri="{BB962C8B-B14F-4D97-AF65-F5344CB8AC3E}">
        <p14:creationId xmlns:p14="http://schemas.microsoft.com/office/powerpoint/2010/main" val="20617686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Footer Placeholder 8">
            <a:extLst>
              <a:ext uri="{FF2B5EF4-FFF2-40B4-BE49-F238E27FC236}">
                <a16:creationId xmlns:a16="http://schemas.microsoft.com/office/drawing/2014/main" id="{6CFE29AF-6A99-1348-9209-8B4DA5E94771}"/>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68631563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2924218"/>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Think 2019 / © 2019 IBM Corporation
</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39977" algn="dec"/>
              </a:tabLst>
              <a:defRPr sz="1100"/>
            </a:lvl1pPr>
            <a:lvl2pPr marL="173030" indent="-173030">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a:t>Edit Master text styles</a:t>
            </a:r>
          </a:p>
        </p:txBody>
      </p:sp>
    </p:spTree>
    <p:extLst>
      <p:ext uri="{BB962C8B-B14F-4D97-AF65-F5344CB8AC3E}">
        <p14:creationId xmlns:p14="http://schemas.microsoft.com/office/powerpoint/2010/main" val="1808264011"/>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3" y="2186152"/>
            <a:ext cx="1292094" cy="526097"/>
          </a:xfrm>
          <a:prstGeom prst="rect">
            <a:avLst/>
          </a:prstGeom>
        </p:spPr>
      </p:pic>
    </p:spTree>
    <p:extLst>
      <p:ext uri="{BB962C8B-B14F-4D97-AF65-F5344CB8AC3E}">
        <p14:creationId xmlns:p14="http://schemas.microsoft.com/office/powerpoint/2010/main" val="1952895211"/>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tx">
  <p:cSld name="titel, blank">
    <p:bg>
      <p:bgPr>
        <a:solidFill>
          <a:srgbClr val="000000"/>
        </a:solidFill>
        <a:effectLst/>
      </p:bgPr>
    </p:bg>
    <p:spTree>
      <p:nvGrpSpPr>
        <p:cNvPr id="1" name=""/>
        <p:cNvGrpSpPr/>
        <p:nvPr/>
      </p:nvGrpSpPr>
      <p:grpSpPr>
        <a:xfrm>
          <a:off x="0" y="0"/>
          <a:ext cx="0" cy="0"/>
          <a:chOff x="0" y="0"/>
          <a:chExt cx="0" cy="0"/>
        </a:xfrm>
      </p:grpSpPr>
      <p:sp>
        <p:nvSpPr>
          <p:cNvPr id="570" name="Title Text"/>
          <p:cNvSpPr txBox="1">
            <a:spLocks noGrp="1"/>
          </p:cNvSpPr>
          <p:nvPr>
            <p:ph type="title"/>
          </p:nvPr>
        </p:nvSpPr>
        <p:spPr>
          <a:xfrm>
            <a:off x="228600" y="201170"/>
            <a:ext cx="4114800" cy="381001"/>
          </a:xfrm>
          <a:prstGeom prst="rect">
            <a:avLst/>
          </a:prstGeom>
        </p:spPr>
        <p:txBody>
          <a:bodyPr>
            <a:normAutofit/>
          </a:bodyPr>
          <a:lstStyle>
            <a:lvl1pPr defTabSz="457154">
              <a:defRPr>
                <a:latin typeface="IBM Eliot Sans Regular"/>
                <a:ea typeface="IBM Eliot Sans Regular"/>
                <a:cs typeface="IBM Eliot Sans Regular"/>
                <a:sym typeface="IBM Eliot Sans Regular"/>
              </a:defRPr>
            </a:lvl1pPr>
          </a:lstStyle>
          <a:p>
            <a:r>
              <a:t>Title Text</a:t>
            </a:r>
          </a:p>
        </p:txBody>
      </p:sp>
      <p:sp>
        <p:nvSpPr>
          <p:cNvPr id="571" name="Slide Number"/>
          <p:cNvSpPr txBox="1">
            <a:spLocks noGrp="1"/>
          </p:cNvSpPr>
          <p:nvPr>
            <p:ph type="sldNum" sz="quarter" idx="2"/>
          </p:nvPr>
        </p:nvSpPr>
        <p:spPr>
          <a:xfrm>
            <a:off x="8820153" y="4847438"/>
            <a:ext cx="95251" cy="95251"/>
          </a:xfrm>
          <a:prstGeom prst="rect">
            <a:avLst/>
          </a:prstGeom>
        </p:spPr>
        <p:txBody>
          <a:bodyPr/>
          <a:lstStyle>
            <a:lvl1pPr defTabSz="685749">
              <a:defRPr>
                <a:latin typeface="IBM Eliot Sans Regular"/>
                <a:ea typeface="IBM Eliot Sans Regular"/>
                <a:cs typeface="IBM Eliot Sans Regular"/>
                <a:sym typeface="IBM Eliot Sans Regular"/>
              </a:defRPr>
            </a:lvl1pPr>
          </a:lstStyle>
          <a:p>
            <a:fld id="{86CB4B4D-7CA3-9044-876B-883B54F8677D}" type="slidenum">
              <a:t>‹#›</a:t>
            </a:fld>
            <a:endParaRPr/>
          </a:p>
        </p:txBody>
      </p:sp>
    </p:spTree>
    <p:extLst>
      <p:ext uri="{BB962C8B-B14F-4D97-AF65-F5344CB8AC3E}">
        <p14:creationId xmlns:p14="http://schemas.microsoft.com/office/powerpoint/2010/main" val="1680847554"/>
      </p:ext>
    </p:extLst>
  </p:cSld>
  <p:clrMapOvr>
    <a:masterClrMapping/>
  </p:clrMapOvr>
  <p:transition spd="med"/>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dirty="0"/>
              <a:t>IBM Cloud / DOC ID / </a:t>
            </a:r>
            <a:r>
              <a:rPr lang="de-DE" dirty="0" err="1"/>
              <a:t>Month</a:t>
            </a:r>
            <a:r>
              <a:rPr lang="de-DE" dirty="0"/>
              <a:t> XX, 2017 / © 2017 IBM Corporation</a:t>
            </a:r>
            <a:endParaRPr lang="en-US" dirty="0"/>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8001" t="20400" r="17675" b="20719"/>
          <a:stretch/>
        </p:blipFill>
        <p:spPr>
          <a:xfrm>
            <a:off x="4467225" y="405273"/>
            <a:ext cx="4297421" cy="3687650"/>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8393812" y="240046"/>
            <a:ext cx="521589" cy="211471"/>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15172" t="28443" r="13568" b="27421"/>
          <a:stretch/>
        </p:blipFill>
        <p:spPr>
          <a:xfrm>
            <a:off x="7410685" y="4584701"/>
            <a:ext cx="1620427" cy="470448"/>
          </a:xfrm>
          <a:prstGeom prst="rect">
            <a:avLst/>
          </a:prstGeom>
        </p:spPr>
      </p:pic>
    </p:spTree>
    <p:extLst>
      <p:ext uri="{BB962C8B-B14F-4D97-AF65-F5344CB8AC3E}">
        <p14:creationId xmlns:p14="http://schemas.microsoft.com/office/powerpoint/2010/main" val="2211715090"/>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FS Cover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39B560-3B8A-2E42-9933-82876E9B412A}"/>
              </a:ext>
            </a:extLst>
          </p:cNvPr>
          <p:cNvPicPr>
            <a:picLocks noChangeAspect="1"/>
          </p:cNvPicPr>
          <p:nvPr userDrawn="1"/>
        </p:nvPicPr>
        <p:blipFill>
          <a:blip r:embed="rId2"/>
          <a:stretch>
            <a:fillRect/>
          </a:stretch>
        </p:blipFill>
        <p:spPr>
          <a:xfrm>
            <a:off x="0" y="1256"/>
            <a:ext cx="9144000" cy="5140990"/>
          </a:xfrm>
          <a:prstGeom prst="rect">
            <a:avLst/>
          </a:prstGeom>
        </p:spPr>
      </p:pic>
      <p:sp>
        <p:nvSpPr>
          <p:cNvPr id="4" name="Title 3"/>
          <p:cNvSpPr>
            <a:spLocks noGrp="1"/>
          </p:cNvSpPr>
          <p:nvPr>
            <p:ph type="title"/>
          </p:nvPr>
        </p:nvSpPr>
        <p:spPr>
          <a:xfrm>
            <a:off x="367553" y="824753"/>
            <a:ext cx="6320118" cy="3272119"/>
          </a:xfrm>
        </p:spPr>
        <p:txBody>
          <a:bodyPr/>
          <a:lstStyle>
            <a:lvl1pPr>
              <a:lnSpc>
                <a:spcPct val="90000"/>
              </a:lnSpc>
              <a:defRPr sz="2600" b="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449900743"/>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6430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9" name="Text Placeholder 8"/>
          <p:cNvSpPr>
            <a:spLocks noGrp="1"/>
          </p:cNvSpPr>
          <p:nvPr>
            <p:ph type="body" sz="quarter" idx="14" hasCustomPrompt="1"/>
          </p:nvPr>
        </p:nvSpPr>
        <p:spPr>
          <a:xfrm>
            <a:off x="228601" y="1136650"/>
            <a:ext cx="8686800" cy="3562350"/>
          </a:xfrm>
        </p:spPr>
        <p:txBody>
          <a:bodyPr/>
          <a:lstStyle>
            <a:lvl1pPr marL="285743" marR="0" indent="-285743" algn="l" defTabSz="457189" rtl="0" eaLnBrk="1" fontAlgn="auto" latinLnBrk="0" hangingPunct="1">
              <a:lnSpc>
                <a:spcPct val="100000"/>
              </a:lnSpc>
              <a:spcBef>
                <a:spcPts val="1100"/>
              </a:spcBef>
              <a:spcAft>
                <a:spcPts val="0"/>
              </a:spcAft>
              <a:buClrTx/>
              <a:buSzTx/>
              <a:buFont typeface=".AppleSystemUIFont" charset="-120"/>
              <a:buChar char="−"/>
              <a:tabLst/>
              <a:defRPr/>
            </a:lvl1pPr>
          </a:lstStyle>
          <a:p>
            <a:pPr marL="0" marR="0" lvl="0" indent="0" algn="l" defTabSz="457189" rtl="0" eaLnBrk="1" fontAlgn="auto" latinLnBrk="0" hangingPunct="1">
              <a:lnSpc>
                <a:spcPct val="100000"/>
              </a:lnSpc>
              <a:spcBef>
                <a:spcPts val="1100"/>
              </a:spcBef>
              <a:spcAft>
                <a:spcPts val="0"/>
              </a:spcAft>
              <a:buClrTx/>
              <a:buSzTx/>
              <a:tabLst/>
              <a:defRPr/>
            </a:pPr>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5332879"/>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291146936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IBM Cloud / DOC ID / Month XX, 2017 / © 2017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476760318"/>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1030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Click to edit Master text styles</a:t>
            </a:r>
          </a:p>
        </p:txBody>
      </p:sp>
      <p:sp>
        <p:nvSpPr>
          <p:cNvPr id="6" name="Footer Placeholder 8">
            <a:extLst>
              <a:ext uri="{FF2B5EF4-FFF2-40B4-BE49-F238E27FC236}">
                <a16:creationId xmlns:a16="http://schemas.microsoft.com/office/drawing/2014/main" id="{6CBE7722-D15A-974E-9796-7C759AED41D1}"/>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2593042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
        <p:nvSpPr>
          <p:cNvPr id="7" name="Footer Placeholder 8">
            <a:extLst>
              <a:ext uri="{FF2B5EF4-FFF2-40B4-BE49-F238E27FC236}">
                <a16:creationId xmlns:a16="http://schemas.microsoft.com/office/drawing/2014/main" id="{9D56E040-7711-554C-B777-87E488BF1764}"/>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565154372"/>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8686800" cy="846582"/>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DOC ID / Month XX, 2017 / © 2017 IBM Corporation</a:t>
            </a:r>
            <a:endParaRPr lang="en-US"/>
          </a:p>
        </p:txBody>
      </p:sp>
      <p:sp>
        <p:nvSpPr>
          <p:cNvPr id="8" name="Text Placeholder 7"/>
          <p:cNvSpPr>
            <a:spLocks noGrp="1"/>
          </p:cNvSpPr>
          <p:nvPr>
            <p:ph type="body" sz="quarter" idx="12"/>
          </p:nvPr>
        </p:nvSpPr>
        <p:spPr>
          <a:xfrm>
            <a:off x="228600" y="1123949"/>
            <a:ext cx="8686800" cy="3496566"/>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655923901"/>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846582"/>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DOC ID / Month XX, 2017 / © 2017 IBM Corporation</a:t>
            </a:r>
            <a:endParaRPr lang="en-US"/>
          </a:p>
        </p:txBody>
      </p:sp>
      <p:sp>
        <p:nvSpPr>
          <p:cNvPr id="8" name="Text Placeholder 7"/>
          <p:cNvSpPr>
            <a:spLocks noGrp="1"/>
          </p:cNvSpPr>
          <p:nvPr>
            <p:ph type="body" sz="quarter" idx="12"/>
          </p:nvPr>
        </p:nvSpPr>
        <p:spPr>
          <a:xfrm>
            <a:off x="228600" y="1123949"/>
            <a:ext cx="4114800" cy="3496566"/>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64063028"/>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294178733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DOC ID / Month XX, 2017 / © 2017 IBM Corporation</a:t>
            </a:r>
            <a:endParaRPr lang="en-US"/>
          </a:p>
        </p:txBody>
      </p:sp>
    </p:spTree>
    <p:extLst>
      <p:ext uri="{BB962C8B-B14F-4D97-AF65-F5344CB8AC3E}">
        <p14:creationId xmlns:p14="http://schemas.microsoft.com/office/powerpoint/2010/main" val="4188664562"/>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701163"/>
            <a:ext cx="4114800" cy="4038367"/>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701163"/>
            <a:ext cx="4114800" cy="3992344"/>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8686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19623151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494367"/>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8686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1118616"/>
            <a:ext cx="4114800" cy="3564510"/>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8686800" cy="204978"/>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118617"/>
            <a:ext cx="4114800" cy="3564509"/>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4152857"/>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Content Placeholder 5"/>
          <p:cNvSpPr>
            <a:spLocks noGrp="1"/>
          </p:cNvSpPr>
          <p:nvPr>
            <p:ph sz="quarter" idx="12"/>
          </p:nvPr>
        </p:nvSpPr>
        <p:spPr>
          <a:xfrm>
            <a:off x="228600" y="1056895"/>
            <a:ext cx="4114800" cy="3626231"/>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056895"/>
            <a:ext cx="4114800" cy="3626231"/>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502775"/>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8686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1118616"/>
            <a:ext cx="1828800" cy="356450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8686800" cy="204978"/>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118616"/>
            <a:ext cx="1828800" cy="3564508"/>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118616"/>
            <a:ext cx="1828800" cy="356450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086600" y="1118616"/>
            <a:ext cx="1828800" cy="356450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7461234"/>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123951"/>
            <a:ext cx="4114800" cy="3559175"/>
          </a:xfrm>
        </p:spPr>
        <p:txBody>
          <a:bodyPr/>
          <a:lstStyle>
            <a:lvl1pPr>
              <a:defRPr sz="1600"/>
            </a:lvl1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3538824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6916336D-8536-0646-81DF-0C0000185DE0}"/>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022338101"/>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4"/>
          </p:nvPr>
        </p:nvSpPr>
        <p:spPr>
          <a:xfrm>
            <a:off x="228600" y="1123950"/>
            <a:ext cx="1828800" cy="3559174"/>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123950"/>
            <a:ext cx="1828800" cy="3559174"/>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979581366"/>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123950"/>
            <a:ext cx="4114800" cy="3475482"/>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1123951"/>
            <a:ext cx="1828800" cy="347477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8686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123951"/>
            <a:ext cx="1828800" cy="347477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56227189"/>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123955"/>
            <a:ext cx="4114800" cy="3475477"/>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1123955"/>
            <a:ext cx="4114800" cy="3475477"/>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502164"/>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812733066"/>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4240603014"/>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372203218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12" name="Text Placeholder 11"/>
          <p:cNvSpPr>
            <a:spLocks noGrp="1"/>
          </p:cNvSpPr>
          <p:nvPr>
            <p:ph type="body" sz="quarter" idx="13"/>
          </p:nvPr>
        </p:nvSpPr>
        <p:spPr>
          <a:xfrm>
            <a:off x="228600" y="192024"/>
            <a:ext cx="4114800" cy="511308"/>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123956"/>
            <a:ext cx="4114800" cy="3462056"/>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53942680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49190103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378270320"/>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61731166"/>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Tree>
    <p:extLst>
      <p:ext uri="{BB962C8B-B14F-4D97-AF65-F5344CB8AC3E}">
        <p14:creationId xmlns:p14="http://schemas.microsoft.com/office/powerpoint/2010/main" val="25741251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DA295A26-7FE7-C84D-8C05-2C0A28CD7A70}"/>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419803860"/>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Tree>
    <p:extLst>
      <p:ext uri="{BB962C8B-B14F-4D97-AF65-F5344CB8AC3E}">
        <p14:creationId xmlns:p14="http://schemas.microsoft.com/office/powerpoint/2010/main" val="588164406"/>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228600" y="1123956"/>
            <a:ext cx="1828800" cy="3474770"/>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7164919"/>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228600" y="1123955"/>
            <a:ext cx="1828800" cy="3446933"/>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2514600" y="1123955"/>
            <a:ext cx="6400800" cy="33670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2675537"/>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228600" y="1123955"/>
            <a:ext cx="1828800" cy="3446933"/>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4583877"/>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228600" y="1123955"/>
            <a:ext cx="1828800" cy="3475477"/>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3954"/>
            <a:ext cx="1828800" cy="3457190"/>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75184311"/>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228600" y="1123955"/>
            <a:ext cx="1828800" cy="3475477"/>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3954"/>
            <a:ext cx="1828800" cy="3457190"/>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123954"/>
            <a:ext cx="4215008" cy="3423439"/>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235962"/>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2279062741"/>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894171579"/>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48514550"/>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471329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
        <p:nvSpPr>
          <p:cNvPr id="7" name="Footer Placeholder 8">
            <a:extLst>
              <a:ext uri="{FF2B5EF4-FFF2-40B4-BE49-F238E27FC236}">
                <a16:creationId xmlns:a16="http://schemas.microsoft.com/office/drawing/2014/main" id="{16256338-709E-D84C-B5D1-24B891E4D76C}"/>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159694625"/>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extLst>
      <p:ext uri="{BB962C8B-B14F-4D97-AF65-F5344CB8AC3E}">
        <p14:creationId xmlns:p14="http://schemas.microsoft.com/office/powerpoint/2010/main" val="1924361359"/>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5E33B-27C6-7A48-BDE5-46139969835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D380F815-A75B-BC4A-93AE-1A90935FA8B4}"/>
              </a:ext>
            </a:extLst>
          </p:cNvPr>
          <p:cNvSpPr>
            <a:spLocks noGrp="1"/>
          </p:cNvSpPr>
          <p:nvPr>
            <p:ph type="subTitle" idx="1"/>
          </p:nvPr>
        </p:nvSpPr>
        <p:spPr>
          <a:xfrm>
            <a:off x="1143000" y="2701528"/>
            <a:ext cx="6858000" cy="1241822"/>
          </a:xfrm>
        </p:spPr>
        <p:txBody>
          <a:bodyPr/>
          <a:lstStyle>
            <a:lvl1pPr marL="0" indent="0" algn="ctr">
              <a:buNone/>
              <a:defRPr sz="1800"/>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DB640951-DACD-EA4D-B7E4-AA0011E7D4FE}"/>
              </a:ext>
            </a:extLst>
          </p:cNvPr>
          <p:cNvSpPr>
            <a:spLocks noGrp="1"/>
          </p:cNvSpPr>
          <p:nvPr>
            <p:ph type="dt" sz="half" idx="10"/>
          </p:nvPr>
        </p:nvSpPr>
        <p:spPr/>
        <p:txBody>
          <a:bodyPr/>
          <a:lstStyle/>
          <a:p>
            <a:fld id="{B2B2DF4F-8A31-064D-B47F-531B58D40A51}" type="datetimeFigureOut">
              <a:rPr lang="en-US" smtClean="0"/>
              <a:t>1/24/20</a:t>
            </a:fld>
            <a:endParaRPr lang="en-US"/>
          </a:p>
        </p:txBody>
      </p:sp>
      <p:sp>
        <p:nvSpPr>
          <p:cNvPr id="5" name="Footer Placeholder 4">
            <a:extLst>
              <a:ext uri="{FF2B5EF4-FFF2-40B4-BE49-F238E27FC236}">
                <a16:creationId xmlns:a16="http://schemas.microsoft.com/office/drawing/2014/main" id="{31DA463E-D0C3-9448-9DD6-23624D7337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CFC400-B2D8-8C48-A81B-78FBFECF0A71}"/>
              </a:ext>
            </a:extLst>
          </p:cNvPr>
          <p:cNvSpPr>
            <a:spLocks noGrp="1"/>
          </p:cNvSpPr>
          <p:nvPr>
            <p:ph type="sldNum" sz="quarter" idx="12"/>
          </p:nvPr>
        </p:nvSpPr>
        <p:spPr/>
        <p:txBody>
          <a:bodyPr/>
          <a:lstStyle/>
          <a:p>
            <a:fld id="{AAD17CA8-3B1A-844C-B124-57B3FEA7E0D1}" type="slidenum">
              <a:rPr lang="en-US" smtClean="0"/>
              <a:t>‹#›</a:t>
            </a:fld>
            <a:endParaRPr lang="en-US"/>
          </a:p>
        </p:txBody>
      </p:sp>
    </p:spTree>
    <p:extLst>
      <p:ext uri="{BB962C8B-B14F-4D97-AF65-F5344CB8AC3E}">
        <p14:creationId xmlns:p14="http://schemas.microsoft.com/office/powerpoint/2010/main" val="5640711"/>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9486" r="3968" b="9486"/>
          <a:stretch/>
        </p:blipFill>
        <p:spPr>
          <a:xfrm>
            <a:off x="0" y="0"/>
            <a:ext cx="9144000" cy="5143500"/>
          </a:xfrm>
          <a:prstGeom prst="rect">
            <a:avLst/>
          </a:prstGeom>
        </p:spPr>
      </p:pic>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dirty="0"/>
              <a:t>IBM Cloud / DOC ID / Month XX, 2017 / © 2017 IBM Corporation</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6" name="Picture 5"/>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619146" y="216481"/>
            <a:ext cx="1297868" cy="179016"/>
          </a:xfrm>
          <a:prstGeom prst="rect">
            <a:avLst/>
          </a:prstGeom>
        </p:spPr>
      </p:pic>
    </p:spTree>
    <p:extLst>
      <p:ext uri="{BB962C8B-B14F-4D97-AF65-F5344CB8AC3E}">
        <p14:creationId xmlns:p14="http://schemas.microsoft.com/office/powerpoint/2010/main" val="2427578888"/>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a:t>IBM Cloud / DOC ID / Month XX, 2017 / © 2017 IBM Corporation</a:t>
            </a:r>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40548283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6460707"/>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3774955931"/>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2411320765"/>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2099285116"/>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Tree>
    <p:extLst>
      <p:ext uri="{BB962C8B-B14F-4D97-AF65-F5344CB8AC3E}">
        <p14:creationId xmlns:p14="http://schemas.microsoft.com/office/powerpoint/2010/main" val="1791409605"/>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95133064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a:extLst>
              <a:ext uri="{FF2B5EF4-FFF2-40B4-BE49-F238E27FC236}">
                <a16:creationId xmlns:a16="http://schemas.microsoft.com/office/drawing/2014/main" id="{54C9F78C-10E9-9F43-88A1-06F030607339}"/>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425982203"/>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7843305"/>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5600607"/>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1949793"/>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5286039"/>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8828832"/>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3081136"/>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9857130"/>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566816340"/>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1224129223"/>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35678539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a:extLst>
              <a:ext uri="{FF2B5EF4-FFF2-40B4-BE49-F238E27FC236}">
                <a16:creationId xmlns:a16="http://schemas.microsoft.com/office/drawing/2014/main" id="{D668B062-0375-3A45-9C15-EFD059B87878}"/>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919890370"/>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3073030683"/>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474407739"/>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992991931"/>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90390946"/>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22602133"/>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360313060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1128777776"/>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1844705"/>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6062194"/>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55148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8BE5F0C8-5B01-2F4B-B40D-9EEEAA62800D}"/>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65565241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872379080"/>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0456545"/>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685400002"/>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2503376485"/>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7208502"/>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125061123"/>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3603074550"/>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obj">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
        <p:nvSpPr>
          <p:cNvPr id="3" name="Content Placeholder 2"/>
          <p:cNvSpPr>
            <a:spLocks noGrp="1"/>
          </p:cNvSpPr>
          <p:nvPr>
            <p:ph idx="1"/>
          </p:nvPr>
        </p:nvSpPr>
        <p:spPr>
          <a:xfrm>
            <a:off x="2414017" y="173736"/>
            <a:ext cx="6376911"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IBM Cloud / DOC ID / Month XX, 2017 / © 2017 IBM Corporation</a:t>
            </a:r>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Tree>
    <p:extLst>
      <p:ext uri="{BB962C8B-B14F-4D97-AF65-F5344CB8AC3E}">
        <p14:creationId xmlns:p14="http://schemas.microsoft.com/office/powerpoint/2010/main" val="184437661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a:extLst>
              <a:ext uri="{FF2B5EF4-FFF2-40B4-BE49-F238E27FC236}">
                <a16:creationId xmlns:a16="http://schemas.microsoft.com/office/drawing/2014/main" id="{54A54FDD-E5E2-9649-9B74-51CA7EF3FEBE}"/>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6045247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AC615A4F-1A41-D441-921B-697824EAAF0A}"/>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2949145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8">
            <a:extLst>
              <a:ext uri="{FF2B5EF4-FFF2-40B4-BE49-F238E27FC236}">
                <a16:creationId xmlns:a16="http://schemas.microsoft.com/office/drawing/2014/main" id="{2E8CEC88-DA55-4644-8DDD-3486DF124A6E}"/>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028773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p>
        </p:txBody>
      </p:sp>
      <p:sp>
        <p:nvSpPr>
          <p:cNvPr id="7" name="Footer Placeholder 8">
            <a:extLst>
              <a:ext uri="{FF2B5EF4-FFF2-40B4-BE49-F238E27FC236}">
                <a16:creationId xmlns:a16="http://schemas.microsoft.com/office/drawing/2014/main" id="{A01E3A7E-6D4A-FA4F-B1C9-8E7C8763AAD1}"/>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6752557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6C1FFFF4-5EEB-3D40-8C73-08331D4DC876}"/>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2007169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8" name="Footer Placeholder 8">
            <a:extLst>
              <a:ext uri="{FF2B5EF4-FFF2-40B4-BE49-F238E27FC236}">
                <a16:creationId xmlns:a16="http://schemas.microsoft.com/office/drawing/2014/main" id="{7BD2CFF6-285F-AF41-BE93-0C46743D2F2E}"/>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54618308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a:extLst>
              <a:ext uri="{FF2B5EF4-FFF2-40B4-BE49-F238E27FC236}">
                <a16:creationId xmlns:a16="http://schemas.microsoft.com/office/drawing/2014/main" id="{74E82EAA-A267-5F44-96AB-8E89BBA8D855}"/>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3540695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2747A7A6-C6C0-F94B-B37B-4ED6C16FA524}"/>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96263555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BD4BE461-559D-0442-B447-E76E8C585376}"/>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20214768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9" name="Footer Placeholder 8">
            <a:extLst>
              <a:ext uri="{FF2B5EF4-FFF2-40B4-BE49-F238E27FC236}">
                <a16:creationId xmlns:a16="http://schemas.microsoft.com/office/drawing/2014/main" id="{B5373C32-3F07-B84E-9229-CF98A6AA6BE4}"/>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76997114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C5668873-93F2-A249-924F-75FD8A6B0F6B}"/>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96158938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79564282-D29B-D54B-959A-91E19A7DF9E4}"/>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6183500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8">
            <a:extLst>
              <a:ext uri="{FF2B5EF4-FFF2-40B4-BE49-F238E27FC236}">
                <a16:creationId xmlns:a16="http://schemas.microsoft.com/office/drawing/2014/main" id="{DC8E15E6-931F-964F-9029-E4C2AF63FAF4}"/>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72839688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CD270A92-8A8D-8549-9C06-C9F8CA00EB35}"/>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55153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01"/>
            <a:ext cx="8686800" cy="4473575"/>
          </a:xfrm>
        </p:spPr>
        <p:txBody>
          <a:bodyPr/>
          <a:lstStyle>
            <a:lvl1pPr>
              <a:lnSpc>
                <a:spcPct val="90000"/>
              </a:lnSpc>
              <a:defRPr sz="96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DBD9F0BF-3A35-EC4C-8D6F-E57B41C87AAC}"/>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3660171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Footer Placeholder 8">
            <a:extLst>
              <a:ext uri="{FF2B5EF4-FFF2-40B4-BE49-F238E27FC236}">
                <a16:creationId xmlns:a16="http://schemas.microsoft.com/office/drawing/2014/main" id="{45024D91-3805-3E41-B3B2-1AD203ECF923}"/>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61512192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a:extLst>
              <a:ext uri="{FF2B5EF4-FFF2-40B4-BE49-F238E27FC236}">
                <a16:creationId xmlns:a16="http://schemas.microsoft.com/office/drawing/2014/main" id="{1F5AA06F-1853-274D-9541-8FD0AFC7543B}"/>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36790001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t>IBM Cloud / DOC ID / Month XX, 2018 /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00483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a:extLst>
              <a:ext uri="{FF2B5EF4-FFF2-40B4-BE49-F238E27FC236}">
                <a16:creationId xmlns:a16="http://schemas.microsoft.com/office/drawing/2014/main" id="{3F4D6FCD-610C-9546-828A-FF3752D463C5}"/>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2310422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
        <p:nvSpPr>
          <p:cNvPr id="8" name="Footer Placeholder 8">
            <a:extLst>
              <a:ext uri="{FF2B5EF4-FFF2-40B4-BE49-F238E27FC236}">
                <a16:creationId xmlns:a16="http://schemas.microsoft.com/office/drawing/2014/main" id="{1FFC8D65-E7EB-E34B-9010-2312D7999B4E}"/>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27046409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886E201D-7F54-2C45-A2F0-1D8222F5CB3D}"/>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2601425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8">
            <a:extLst>
              <a:ext uri="{FF2B5EF4-FFF2-40B4-BE49-F238E27FC236}">
                <a16:creationId xmlns:a16="http://schemas.microsoft.com/office/drawing/2014/main" id="{9FCF6BA5-8737-8647-B457-55AF4CB191BA}"/>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208651536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7E9115E2-E8CB-3F45-876A-AEA6D0822148}"/>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80323407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9224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
        <p:nvSpPr>
          <p:cNvPr id="7" name="Footer Placeholder 8">
            <a:extLst>
              <a:ext uri="{FF2B5EF4-FFF2-40B4-BE49-F238E27FC236}">
                <a16:creationId xmlns:a16="http://schemas.microsoft.com/office/drawing/2014/main" id="{212ED8E7-1C05-C344-9714-296D6D447CD4}"/>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178294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00AAE53B-DE1B-0D41-93DD-F0BF6C4B2DDD}"/>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2568061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
        <p:nvSpPr>
          <p:cNvPr id="5" name="Footer Placeholder 8">
            <a:extLst>
              <a:ext uri="{FF2B5EF4-FFF2-40B4-BE49-F238E27FC236}">
                <a16:creationId xmlns:a16="http://schemas.microsoft.com/office/drawing/2014/main" id="{69074603-6044-2244-83E6-C924B95D0672}"/>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0742865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8001" t="20400" r="17675" b="20719"/>
          <a:stretch/>
        </p:blipFill>
        <p:spPr>
          <a:xfrm>
            <a:off x="4467224" y="405272"/>
            <a:ext cx="4297421" cy="3687650"/>
          </a:xfrm>
          <a:prstGeom prst="rect">
            <a:avLst/>
          </a:prstGeom>
        </p:spPr>
      </p:pic>
      <p:pic>
        <p:nvPicPr>
          <p:cNvPr id="9" name="Picture 8" descr="ibm_gry.png"/>
          <p:cNvPicPr>
            <a:picLocks noChangeAspect="1"/>
          </p:cNvPicPr>
          <p:nvPr userDrawn="1"/>
        </p:nvPicPr>
        <p:blipFill>
          <a:blip r:embed="rId3">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10" name="Picture 9"/>
          <p:cNvPicPr>
            <a:picLocks noChangeAspect="1"/>
          </p:cNvPicPr>
          <p:nvPr userDrawn="1"/>
        </p:nvPicPr>
        <p:blipFill rotWithShape="1">
          <a:blip r:embed="rId4">
            <a:extLst>
              <a:ext uri="{28A0092B-C50C-407E-A947-70E740481C1C}">
                <a14:useLocalDpi xmlns:a14="http://schemas.microsoft.com/office/drawing/2010/main" val="0"/>
              </a:ext>
            </a:extLst>
          </a:blip>
          <a:srcRect l="15172" t="28443" r="13568" b="27421"/>
          <a:stretch/>
        </p:blipFill>
        <p:spPr>
          <a:xfrm>
            <a:off x="7410684" y="4584701"/>
            <a:ext cx="1620427" cy="470448"/>
          </a:xfrm>
          <a:prstGeom prst="rect">
            <a:avLst/>
          </a:prstGeom>
        </p:spPr>
      </p:pic>
      <p:sp>
        <p:nvSpPr>
          <p:cNvPr id="8" name="Footer Placeholder 8">
            <a:extLst>
              <a:ext uri="{FF2B5EF4-FFF2-40B4-BE49-F238E27FC236}">
                <a16:creationId xmlns:a16="http://schemas.microsoft.com/office/drawing/2014/main" id="{40CDCA04-C31B-F943-925A-1FA77914C767}"/>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30824995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
        <p:nvSpPr>
          <p:cNvPr id="6" name="Footer Placeholder 8">
            <a:extLst>
              <a:ext uri="{FF2B5EF4-FFF2-40B4-BE49-F238E27FC236}">
                <a16:creationId xmlns:a16="http://schemas.microsoft.com/office/drawing/2014/main" id="{A99AAC2E-AE68-2B4A-B196-35C94F0DB7B4}"/>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0264203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a:extLst>
              <a:ext uri="{FF2B5EF4-FFF2-40B4-BE49-F238E27FC236}">
                <a16:creationId xmlns:a16="http://schemas.microsoft.com/office/drawing/2014/main" id="{F1639C9E-3AD2-CB4D-B709-E8B2E991B800}"/>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31008104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Footer Placeholder 8">
            <a:extLst>
              <a:ext uri="{FF2B5EF4-FFF2-40B4-BE49-F238E27FC236}">
                <a16:creationId xmlns:a16="http://schemas.microsoft.com/office/drawing/2014/main" id="{BDFB0BAA-7A8D-C74D-919F-ACB47555A76A}"/>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7368293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
        <p:nvSpPr>
          <p:cNvPr id="7" name="Footer Placeholder 8">
            <a:extLst>
              <a:ext uri="{FF2B5EF4-FFF2-40B4-BE49-F238E27FC236}">
                <a16:creationId xmlns:a16="http://schemas.microsoft.com/office/drawing/2014/main" id="{D53F4E6A-26B1-A842-A1D0-326B275BF5CE}"/>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4494907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161D3C43-6383-A347-83D0-E5F4BB33C720}"/>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91269824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F4A4DABF-CFD7-CA4A-92B5-D3FF2A00DFC8}"/>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24376361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
        <p:nvSpPr>
          <p:cNvPr id="7" name="Footer Placeholder 8">
            <a:extLst>
              <a:ext uri="{FF2B5EF4-FFF2-40B4-BE49-F238E27FC236}">
                <a16:creationId xmlns:a16="http://schemas.microsoft.com/office/drawing/2014/main" id="{D141D7BC-4451-324C-9759-32BBE2B4F93F}"/>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68376247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a:extLst>
              <a:ext uri="{FF2B5EF4-FFF2-40B4-BE49-F238E27FC236}">
                <a16:creationId xmlns:a16="http://schemas.microsoft.com/office/drawing/2014/main" id="{F147B1C3-3E10-A942-AB60-D79EE262B43A}"/>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603917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
        <p:nvSpPr>
          <p:cNvPr id="7" name="Footer Placeholder 8">
            <a:extLst>
              <a:ext uri="{FF2B5EF4-FFF2-40B4-BE49-F238E27FC236}">
                <a16:creationId xmlns:a16="http://schemas.microsoft.com/office/drawing/2014/main" id="{6F322D97-F09C-AD49-9B1A-54C9A8E766D2}"/>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49147501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a:extLst>
              <a:ext uri="{FF2B5EF4-FFF2-40B4-BE49-F238E27FC236}">
                <a16:creationId xmlns:a16="http://schemas.microsoft.com/office/drawing/2014/main" id="{364C7F89-79D1-B84A-A55B-CDA54E1FBE09}"/>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82858454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C9E214B1-C9CC-0D44-9FCF-521824BDF76C}"/>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3820092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a:extLst>
              <a:ext uri="{FF2B5EF4-FFF2-40B4-BE49-F238E27FC236}">
                <a16:creationId xmlns:a16="http://schemas.microsoft.com/office/drawing/2014/main" id="{C8EEF7F0-27A2-FC44-AD96-24617F9636CB}"/>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60020520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E3D9A543-989A-F441-BA01-D377C909334B}"/>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71110182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8">
            <a:extLst>
              <a:ext uri="{FF2B5EF4-FFF2-40B4-BE49-F238E27FC236}">
                <a16:creationId xmlns:a16="http://schemas.microsoft.com/office/drawing/2014/main" id="{E67688C5-FA24-FF43-BD6E-78140B97CC6E}"/>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53487260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7B8633BD-B0E0-6848-B24D-A70032DB113A}"/>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03030447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8" name="Footer Placeholder 8">
            <a:extLst>
              <a:ext uri="{FF2B5EF4-FFF2-40B4-BE49-F238E27FC236}">
                <a16:creationId xmlns:a16="http://schemas.microsoft.com/office/drawing/2014/main" id="{2BD526B5-D450-CD46-AB15-253A66E74C85}"/>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16659833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a:extLst>
              <a:ext uri="{FF2B5EF4-FFF2-40B4-BE49-F238E27FC236}">
                <a16:creationId xmlns:a16="http://schemas.microsoft.com/office/drawing/2014/main" id="{95DABB0F-0FBB-C94F-8A6F-01DE4823F985}"/>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49253604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16882EF9-59F5-5D47-9F9E-62AEE1D580F8}"/>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65128235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78F81E8A-EEFC-0640-84D7-9027E2987EDA}"/>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171387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557CE15C-5582-244C-A876-9A5A60CA72B0}"/>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99852116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52058252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4DFDC45B-5135-6448-A1E1-5D5936130C13}"/>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37514879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dirty="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F9F9D6F7-9717-0B45-87CB-25CB14A03E95}"/>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90680535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8">
            <a:extLst>
              <a:ext uri="{FF2B5EF4-FFF2-40B4-BE49-F238E27FC236}">
                <a16:creationId xmlns:a16="http://schemas.microsoft.com/office/drawing/2014/main" id="{012CF37B-EF85-A14B-BE79-12E65CAC9D5B}"/>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213369279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3">
            <a:extLst>
              <a:ext uri="{FF2B5EF4-FFF2-40B4-BE49-F238E27FC236}">
                <a16:creationId xmlns:a16="http://schemas.microsoft.com/office/drawing/2014/main" id="{4E8BD676-47C1-324D-8EE9-33C324BA4A1B}"/>
              </a:ext>
            </a:extLst>
          </p:cNvPr>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4536750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0"/>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50274989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a:extLst>
              <a:ext uri="{FF2B5EF4-FFF2-40B4-BE49-F238E27FC236}">
                <a16:creationId xmlns:a16="http://schemas.microsoft.com/office/drawing/2014/main" id="{1D324CEE-9B2C-9F47-852F-CAA28AD6CF26}"/>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6232970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a:extLst>
              <a:ext uri="{FF2B5EF4-FFF2-40B4-BE49-F238E27FC236}">
                <a16:creationId xmlns:a16="http://schemas.microsoft.com/office/drawing/2014/main" id="{5F4505B5-3FE3-8149-9D08-08BC0E1B22B4}"/>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97112024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a:extLst>
              <a:ext uri="{FF2B5EF4-FFF2-40B4-BE49-F238E27FC236}">
                <a16:creationId xmlns:a16="http://schemas.microsoft.com/office/drawing/2014/main" id="{A76B6C37-018B-2F4F-BB76-6C808E432D91}"/>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74224051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
        <p:nvSpPr>
          <p:cNvPr id="8" name="Footer Placeholder 8">
            <a:extLst>
              <a:ext uri="{FF2B5EF4-FFF2-40B4-BE49-F238E27FC236}">
                <a16:creationId xmlns:a16="http://schemas.microsoft.com/office/drawing/2014/main" id="{D37EE3BC-EF92-3B42-98BA-784B569907F5}"/>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0383018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444.xml"/><Relationship Id="rId18" Type="http://schemas.openxmlformats.org/officeDocument/2006/relationships/slideLayout" Target="../slideLayouts/slideLayout449.xml"/><Relationship Id="rId26" Type="http://schemas.openxmlformats.org/officeDocument/2006/relationships/slideLayout" Target="../slideLayouts/slideLayout457.xml"/><Relationship Id="rId21" Type="http://schemas.openxmlformats.org/officeDocument/2006/relationships/slideLayout" Target="../slideLayouts/slideLayout452.xml"/><Relationship Id="rId34" Type="http://schemas.openxmlformats.org/officeDocument/2006/relationships/slideLayout" Target="../slideLayouts/slideLayout465.xml"/><Relationship Id="rId7" Type="http://schemas.openxmlformats.org/officeDocument/2006/relationships/slideLayout" Target="../slideLayouts/slideLayout438.xml"/><Relationship Id="rId12" Type="http://schemas.openxmlformats.org/officeDocument/2006/relationships/slideLayout" Target="../slideLayouts/slideLayout443.xml"/><Relationship Id="rId17" Type="http://schemas.openxmlformats.org/officeDocument/2006/relationships/slideLayout" Target="../slideLayouts/slideLayout448.xml"/><Relationship Id="rId25" Type="http://schemas.openxmlformats.org/officeDocument/2006/relationships/slideLayout" Target="../slideLayouts/slideLayout456.xml"/><Relationship Id="rId33" Type="http://schemas.openxmlformats.org/officeDocument/2006/relationships/slideLayout" Target="../slideLayouts/slideLayout464.xml"/><Relationship Id="rId2" Type="http://schemas.openxmlformats.org/officeDocument/2006/relationships/slideLayout" Target="../slideLayouts/slideLayout433.xml"/><Relationship Id="rId16" Type="http://schemas.openxmlformats.org/officeDocument/2006/relationships/slideLayout" Target="../slideLayouts/slideLayout447.xml"/><Relationship Id="rId20" Type="http://schemas.openxmlformats.org/officeDocument/2006/relationships/slideLayout" Target="../slideLayouts/slideLayout451.xml"/><Relationship Id="rId29" Type="http://schemas.openxmlformats.org/officeDocument/2006/relationships/slideLayout" Target="../slideLayouts/slideLayout460.xml"/><Relationship Id="rId1" Type="http://schemas.openxmlformats.org/officeDocument/2006/relationships/slideLayout" Target="../slideLayouts/slideLayout432.xml"/><Relationship Id="rId6" Type="http://schemas.openxmlformats.org/officeDocument/2006/relationships/slideLayout" Target="../slideLayouts/slideLayout437.xml"/><Relationship Id="rId11" Type="http://schemas.openxmlformats.org/officeDocument/2006/relationships/slideLayout" Target="../slideLayouts/slideLayout442.xml"/><Relationship Id="rId24" Type="http://schemas.openxmlformats.org/officeDocument/2006/relationships/slideLayout" Target="../slideLayouts/slideLayout455.xml"/><Relationship Id="rId32" Type="http://schemas.openxmlformats.org/officeDocument/2006/relationships/slideLayout" Target="../slideLayouts/slideLayout463.xml"/><Relationship Id="rId37" Type="http://schemas.openxmlformats.org/officeDocument/2006/relationships/theme" Target="../theme/theme10.xml"/><Relationship Id="rId5" Type="http://schemas.openxmlformats.org/officeDocument/2006/relationships/slideLayout" Target="../slideLayouts/slideLayout436.xml"/><Relationship Id="rId15" Type="http://schemas.openxmlformats.org/officeDocument/2006/relationships/slideLayout" Target="../slideLayouts/slideLayout446.xml"/><Relationship Id="rId23" Type="http://schemas.openxmlformats.org/officeDocument/2006/relationships/slideLayout" Target="../slideLayouts/slideLayout454.xml"/><Relationship Id="rId28" Type="http://schemas.openxmlformats.org/officeDocument/2006/relationships/slideLayout" Target="../slideLayouts/slideLayout459.xml"/><Relationship Id="rId36" Type="http://schemas.openxmlformats.org/officeDocument/2006/relationships/slideLayout" Target="../slideLayouts/slideLayout467.xml"/><Relationship Id="rId10" Type="http://schemas.openxmlformats.org/officeDocument/2006/relationships/slideLayout" Target="../slideLayouts/slideLayout441.xml"/><Relationship Id="rId19" Type="http://schemas.openxmlformats.org/officeDocument/2006/relationships/slideLayout" Target="../slideLayouts/slideLayout450.xml"/><Relationship Id="rId31" Type="http://schemas.openxmlformats.org/officeDocument/2006/relationships/slideLayout" Target="../slideLayouts/slideLayout462.xml"/><Relationship Id="rId4" Type="http://schemas.openxmlformats.org/officeDocument/2006/relationships/slideLayout" Target="../slideLayouts/slideLayout435.xml"/><Relationship Id="rId9" Type="http://schemas.openxmlformats.org/officeDocument/2006/relationships/slideLayout" Target="../slideLayouts/slideLayout440.xml"/><Relationship Id="rId14" Type="http://schemas.openxmlformats.org/officeDocument/2006/relationships/slideLayout" Target="../slideLayouts/slideLayout445.xml"/><Relationship Id="rId22" Type="http://schemas.openxmlformats.org/officeDocument/2006/relationships/slideLayout" Target="../slideLayouts/slideLayout453.xml"/><Relationship Id="rId27" Type="http://schemas.openxmlformats.org/officeDocument/2006/relationships/slideLayout" Target="../slideLayouts/slideLayout458.xml"/><Relationship Id="rId30" Type="http://schemas.openxmlformats.org/officeDocument/2006/relationships/slideLayout" Target="../slideLayouts/slideLayout461.xml"/><Relationship Id="rId35" Type="http://schemas.openxmlformats.org/officeDocument/2006/relationships/slideLayout" Target="../slideLayouts/slideLayout466.xml"/><Relationship Id="rId8" Type="http://schemas.openxmlformats.org/officeDocument/2006/relationships/slideLayout" Target="../slideLayouts/slideLayout439.xml"/><Relationship Id="rId3" Type="http://schemas.openxmlformats.org/officeDocument/2006/relationships/slideLayout" Target="../slideLayouts/slideLayout43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theme" Target="../theme/theme2.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8"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theme" Target="../theme/theme3.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8" Type="http://schemas.openxmlformats.org/officeDocument/2006/relationships/slideLayout" Target="../slideLayouts/slideLayout7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slideLayout" Target="../slideLayouts/slideLayout131.xml"/><Relationship Id="rId3" Type="http://schemas.openxmlformats.org/officeDocument/2006/relationships/slideLayout" Target="../slideLayouts/slideLayout108.xml"/><Relationship Id="rId21" Type="http://schemas.openxmlformats.org/officeDocument/2006/relationships/slideLayout" Target="../slideLayouts/slideLayout126.xml"/><Relationship Id="rId34" Type="http://schemas.openxmlformats.org/officeDocument/2006/relationships/slideLayout" Target="../slideLayouts/slideLayout139.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slideLayout" Target="../slideLayouts/slideLayout130.xml"/><Relationship Id="rId33" Type="http://schemas.openxmlformats.org/officeDocument/2006/relationships/slideLayout" Target="../slideLayouts/slideLayout138.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29" Type="http://schemas.openxmlformats.org/officeDocument/2006/relationships/slideLayout" Target="../slideLayouts/slideLayout134.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32" Type="http://schemas.openxmlformats.org/officeDocument/2006/relationships/slideLayout" Target="../slideLayouts/slideLayout137.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28" Type="http://schemas.openxmlformats.org/officeDocument/2006/relationships/slideLayout" Target="../slideLayouts/slideLayout133.xml"/><Relationship Id="rId36" Type="http://schemas.openxmlformats.org/officeDocument/2006/relationships/theme" Target="../theme/theme4.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31" Type="http://schemas.openxmlformats.org/officeDocument/2006/relationships/slideLayout" Target="../slideLayouts/slideLayout136.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 Id="rId27" Type="http://schemas.openxmlformats.org/officeDocument/2006/relationships/slideLayout" Target="../slideLayouts/slideLayout132.xml"/><Relationship Id="rId30" Type="http://schemas.openxmlformats.org/officeDocument/2006/relationships/slideLayout" Target="../slideLayouts/slideLayout135.xml"/><Relationship Id="rId35" Type="http://schemas.openxmlformats.org/officeDocument/2006/relationships/slideLayout" Target="../slideLayouts/slideLayout140.xml"/><Relationship Id="rId8" Type="http://schemas.openxmlformats.org/officeDocument/2006/relationships/slideLayout" Target="../slideLayouts/slideLayout113.xml"/></Relationships>
</file>

<file path=ppt/slideMasters/_rels/slideMaster5.xml.rels><?xml version="1.0" encoding="UTF-8" standalone="yes"?>
<Relationships xmlns="http://schemas.openxmlformats.org/package/2006/relationships"><Relationship Id="rId117" Type="http://schemas.openxmlformats.org/officeDocument/2006/relationships/slideLayout" Target="../slideLayouts/slideLayout257.xml"/><Relationship Id="rId21" Type="http://schemas.openxmlformats.org/officeDocument/2006/relationships/slideLayout" Target="../slideLayouts/slideLayout161.xml"/><Relationship Id="rId42" Type="http://schemas.openxmlformats.org/officeDocument/2006/relationships/slideLayout" Target="../slideLayouts/slideLayout182.xml"/><Relationship Id="rId63" Type="http://schemas.openxmlformats.org/officeDocument/2006/relationships/slideLayout" Target="../slideLayouts/slideLayout203.xml"/><Relationship Id="rId84" Type="http://schemas.openxmlformats.org/officeDocument/2006/relationships/slideLayout" Target="../slideLayouts/slideLayout224.xml"/><Relationship Id="rId138" Type="http://schemas.openxmlformats.org/officeDocument/2006/relationships/slideLayout" Target="../slideLayouts/slideLayout278.xml"/><Relationship Id="rId107" Type="http://schemas.openxmlformats.org/officeDocument/2006/relationships/slideLayout" Target="../slideLayouts/slideLayout247.xml"/><Relationship Id="rId11" Type="http://schemas.openxmlformats.org/officeDocument/2006/relationships/slideLayout" Target="../slideLayouts/slideLayout151.xml"/><Relationship Id="rId32" Type="http://schemas.openxmlformats.org/officeDocument/2006/relationships/slideLayout" Target="../slideLayouts/slideLayout172.xml"/><Relationship Id="rId37" Type="http://schemas.openxmlformats.org/officeDocument/2006/relationships/slideLayout" Target="../slideLayouts/slideLayout177.xml"/><Relationship Id="rId53" Type="http://schemas.openxmlformats.org/officeDocument/2006/relationships/slideLayout" Target="../slideLayouts/slideLayout193.xml"/><Relationship Id="rId58" Type="http://schemas.openxmlformats.org/officeDocument/2006/relationships/slideLayout" Target="../slideLayouts/slideLayout198.xml"/><Relationship Id="rId74" Type="http://schemas.openxmlformats.org/officeDocument/2006/relationships/slideLayout" Target="../slideLayouts/slideLayout214.xml"/><Relationship Id="rId79" Type="http://schemas.openxmlformats.org/officeDocument/2006/relationships/slideLayout" Target="../slideLayouts/slideLayout219.xml"/><Relationship Id="rId102" Type="http://schemas.openxmlformats.org/officeDocument/2006/relationships/slideLayout" Target="../slideLayouts/slideLayout242.xml"/><Relationship Id="rId123" Type="http://schemas.openxmlformats.org/officeDocument/2006/relationships/slideLayout" Target="../slideLayouts/slideLayout263.xml"/><Relationship Id="rId128" Type="http://schemas.openxmlformats.org/officeDocument/2006/relationships/slideLayout" Target="../slideLayouts/slideLayout268.xml"/><Relationship Id="rId5" Type="http://schemas.openxmlformats.org/officeDocument/2006/relationships/slideLayout" Target="../slideLayouts/slideLayout145.xml"/><Relationship Id="rId90" Type="http://schemas.openxmlformats.org/officeDocument/2006/relationships/slideLayout" Target="../slideLayouts/slideLayout230.xml"/><Relationship Id="rId95" Type="http://schemas.openxmlformats.org/officeDocument/2006/relationships/slideLayout" Target="../slideLayouts/slideLayout235.xml"/><Relationship Id="rId22" Type="http://schemas.openxmlformats.org/officeDocument/2006/relationships/slideLayout" Target="../slideLayouts/slideLayout162.xml"/><Relationship Id="rId27" Type="http://schemas.openxmlformats.org/officeDocument/2006/relationships/slideLayout" Target="../slideLayouts/slideLayout167.xml"/><Relationship Id="rId43" Type="http://schemas.openxmlformats.org/officeDocument/2006/relationships/slideLayout" Target="../slideLayouts/slideLayout183.xml"/><Relationship Id="rId48" Type="http://schemas.openxmlformats.org/officeDocument/2006/relationships/slideLayout" Target="../slideLayouts/slideLayout188.xml"/><Relationship Id="rId64" Type="http://schemas.openxmlformats.org/officeDocument/2006/relationships/slideLayout" Target="../slideLayouts/slideLayout204.xml"/><Relationship Id="rId69" Type="http://schemas.openxmlformats.org/officeDocument/2006/relationships/slideLayout" Target="../slideLayouts/slideLayout209.xml"/><Relationship Id="rId113" Type="http://schemas.openxmlformats.org/officeDocument/2006/relationships/slideLayout" Target="../slideLayouts/slideLayout253.xml"/><Relationship Id="rId118" Type="http://schemas.openxmlformats.org/officeDocument/2006/relationships/slideLayout" Target="../slideLayouts/slideLayout258.xml"/><Relationship Id="rId134" Type="http://schemas.openxmlformats.org/officeDocument/2006/relationships/slideLayout" Target="../slideLayouts/slideLayout274.xml"/><Relationship Id="rId139" Type="http://schemas.openxmlformats.org/officeDocument/2006/relationships/slideLayout" Target="../slideLayouts/slideLayout279.xml"/><Relationship Id="rId80" Type="http://schemas.openxmlformats.org/officeDocument/2006/relationships/slideLayout" Target="../slideLayouts/slideLayout220.xml"/><Relationship Id="rId85" Type="http://schemas.openxmlformats.org/officeDocument/2006/relationships/slideLayout" Target="../slideLayouts/slideLayout225.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33" Type="http://schemas.openxmlformats.org/officeDocument/2006/relationships/slideLayout" Target="../slideLayouts/slideLayout173.xml"/><Relationship Id="rId38" Type="http://schemas.openxmlformats.org/officeDocument/2006/relationships/slideLayout" Target="../slideLayouts/slideLayout178.xml"/><Relationship Id="rId59" Type="http://schemas.openxmlformats.org/officeDocument/2006/relationships/slideLayout" Target="../slideLayouts/slideLayout199.xml"/><Relationship Id="rId103" Type="http://schemas.openxmlformats.org/officeDocument/2006/relationships/slideLayout" Target="../slideLayouts/slideLayout243.xml"/><Relationship Id="rId108" Type="http://schemas.openxmlformats.org/officeDocument/2006/relationships/slideLayout" Target="../slideLayouts/slideLayout248.xml"/><Relationship Id="rId124" Type="http://schemas.openxmlformats.org/officeDocument/2006/relationships/slideLayout" Target="../slideLayouts/slideLayout264.xml"/><Relationship Id="rId129" Type="http://schemas.openxmlformats.org/officeDocument/2006/relationships/slideLayout" Target="../slideLayouts/slideLayout269.xml"/><Relationship Id="rId54" Type="http://schemas.openxmlformats.org/officeDocument/2006/relationships/slideLayout" Target="../slideLayouts/slideLayout194.xml"/><Relationship Id="rId70" Type="http://schemas.openxmlformats.org/officeDocument/2006/relationships/slideLayout" Target="../slideLayouts/slideLayout210.xml"/><Relationship Id="rId75" Type="http://schemas.openxmlformats.org/officeDocument/2006/relationships/slideLayout" Target="../slideLayouts/slideLayout215.xml"/><Relationship Id="rId91" Type="http://schemas.openxmlformats.org/officeDocument/2006/relationships/slideLayout" Target="../slideLayouts/slideLayout231.xml"/><Relationship Id="rId96" Type="http://schemas.openxmlformats.org/officeDocument/2006/relationships/slideLayout" Target="../slideLayouts/slideLayout236.xml"/><Relationship Id="rId140" Type="http://schemas.openxmlformats.org/officeDocument/2006/relationships/slideLayout" Target="../slideLayouts/slideLayout280.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23" Type="http://schemas.openxmlformats.org/officeDocument/2006/relationships/slideLayout" Target="../slideLayouts/slideLayout163.xml"/><Relationship Id="rId28" Type="http://schemas.openxmlformats.org/officeDocument/2006/relationships/slideLayout" Target="../slideLayouts/slideLayout168.xml"/><Relationship Id="rId49" Type="http://schemas.openxmlformats.org/officeDocument/2006/relationships/slideLayout" Target="../slideLayouts/slideLayout189.xml"/><Relationship Id="rId114" Type="http://schemas.openxmlformats.org/officeDocument/2006/relationships/slideLayout" Target="../slideLayouts/slideLayout254.xml"/><Relationship Id="rId119" Type="http://schemas.openxmlformats.org/officeDocument/2006/relationships/slideLayout" Target="../slideLayouts/slideLayout259.xml"/><Relationship Id="rId44" Type="http://schemas.openxmlformats.org/officeDocument/2006/relationships/slideLayout" Target="../slideLayouts/slideLayout184.xml"/><Relationship Id="rId60" Type="http://schemas.openxmlformats.org/officeDocument/2006/relationships/slideLayout" Target="../slideLayouts/slideLayout200.xml"/><Relationship Id="rId65" Type="http://schemas.openxmlformats.org/officeDocument/2006/relationships/slideLayout" Target="../slideLayouts/slideLayout205.xml"/><Relationship Id="rId81" Type="http://schemas.openxmlformats.org/officeDocument/2006/relationships/slideLayout" Target="../slideLayouts/slideLayout221.xml"/><Relationship Id="rId86" Type="http://schemas.openxmlformats.org/officeDocument/2006/relationships/slideLayout" Target="../slideLayouts/slideLayout226.xml"/><Relationship Id="rId130" Type="http://schemas.openxmlformats.org/officeDocument/2006/relationships/slideLayout" Target="../slideLayouts/slideLayout270.xml"/><Relationship Id="rId135" Type="http://schemas.openxmlformats.org/officeDocument/2006/relationships/slideLayout" Target="../slideLayouts/slideLayout275.xml"/><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39" Type="http://schemas.openxmlformats.org/officeDocument/2006/relationships/slideLayout" Target="../slideLayouts/slideLayout179.xml"/><Relationship Id="rId109" Type="http://schemas.openxmlformats.org/officeDocument/2006/relationships/slideLayout" Target="../slideLayouts/slideLayout249.xml"/><Relationship Id="rId34" Type="http://schemas.openxmlformats.org/officeDocument/2006/relationships/slideLayout" Target="../slideLayouts/slideLayout174.xml"/><Relationship Id="rId50" Type="http://schemas.openxmlformats.org/officeDocument/2006/relationships/slideLayout" Target="../slideLayouts/slideLayout190.xml"/><Relationship Id="rId55" Type="http://schemas.openxmlformats.org/officeDocument/2006/relationships/slideLayout" Target="../slideLayouts/slideLayout195.xml"/><Relationship Id="rId76" Type="http://schemas.openxmlformats.org/officeDocument/2006/relationships/slideLayout" Target="../slideLayouts/slideLayout216.xml"/><Relationship Id="rId97" Type="http://schemas.openxmlformats.org/officeDocument/2006/relationships/slideLayout" Target="../slideLayouts/slideLayout237.xml"/><Relationship Id="rId104" Type="http://schemas.openxmlformats.org/officeDocument/2006/relationships/slideLayout" Target="../slideLayouts/slideLayout244.xml"/><Relationship Id="rId120" Type="http://schemas.openxmlformats.org/officeDocument/2006/relationships/slideLayout" Target="../slideLayouts/slideLayout260.xml"/><Relationship Id="rId125" Type="http://schemas.openxmlformats.org/officeDocument/2006/relationships/slideLayout" Target="../slideLayouts/slideLayout265.xml"/><Relationship Id="rId141" Type="http://schemas.openxmlformats.org/officeDocument/2006/relationships/theme" Target="../theme/theme5.xml"/><Relationship Id="rId7" Type="http://schemas.openxmlformats.org/officeDocument/2006/relationships/slideLayout" Target="../slideLayouts/slideLayout147.xml"/><Relationship Id="rId71" Type="http://schemas.openxmlformats.org/officeDocument/2006/relationships/slideLayout" Target="../slideLayouts/slideLayout211.xml"/><Relationship Id="rId92" Type="http://schemas.openxmlformats.org/officeDocument/2006/relationships/slideLayout" Target="../slideLayouts/slideLayout232.xml"/><Relationship Id="rId2" Type="http://schemas.openxmlformats.org/officeDocument/2006/relationships/slideLayout" Target="../slideLayouts/slideLayout142.xml"/><Relationship Id="rId29" Type="http://schemas.openxmlformats.org/officeDocument/2006/relationships/slideLayout" Target="../slideLayouts/slideLayout169.xml"/><Relationship Id="rId24" Type="http://schemas.openxmlformats.org/officeDocument/2006/relationships/slideLayout" Target="../slideLayouts/slideLayout164.xml"/><Relationship Id="rId40" Type="http://schemas.openxmlformats.org/officeDocument/2006/relationships/slideLayout" Target="../slideLayouts/slideLayout180.xml"/><Relationship Id="rId45" Type="http://schemas.openxmlformats.org/officeDocument/2006/relationships/slideLayout" Target="../slideLayouts/slideLayout185.xml"/><Relationship Id="rId66" Type="http://schemas.openxmlformats.org/officeDocument/2006/relationships/slideLayout" Target="../slideLayouts/slideLayout206.xml"/><Relationship Id="rId87" Type="http://schemas.openxmlformats.org/officeDocument/2006/relationships/slideLayout" Target="../slideLayouts/slideLayout227.xml"/><Relationship Id="rId110" Type="http://schemas.openxmlformats.org/officeDocument/2006/relationships/slideLayout" Target="../slideLayouts/slideLayout250.xml"/><Relationship Id="rId115" Type="http://schemas.openxmlformats.org/officeDocument/2006/relationships/slideLayout" Target="../slideLayouts/slideLayout255.xml"/><Relationship Id="rId131" Type="http://schemas.openxmlformats.org/officeDocument/2006/relationships/slideLayout" Target="../slideLayouts/slideLayout271.xml"/><Relationship Id="rId136" Type="http://schemas.openxmlformats.org/officeDocument/2006/relationships/slideLayout" Target="../slideLayouts/slideLayout276.xml"/><Relationship Id="rId61" Type="http://schemas.openxmlformats.org/officeDocument/2006/relationships/slideLayout" Target="../slideLayouts/slideLayout201.xml"/><Relationship Id="rId82" Type="http://schemas.openxmlformats.org/officeDocument/2006/relationships/slideLayout" Target="../slideLayouts/slideLayout222.xml"/><Relationship Id="rId19" Type="http://schemas.openxmlformats.org/officeDocument/2006/relationships/slideLayout" Target="../slideLayouts/slideLayout159.xml"/><Relationship Id="rId14" Type="http://schemas.openxmlformats.org/officeDocument/2006/relationships/slideLayout" Target="../slideLayouts/slideLayout154.xml"/><Relationship Id="rId30" Type="http://schemas.openxmlformats.org/officeDocument/2006/relationships/slideLayout" Target="../slideLayouts/slideLayout170.xml"/><Relationship Id="rId35" Type="http://schemas.openxmlformats.org/officeDocument/2006/relationships/slideLayout" Target="../slideLayouts/slideLayout175.xml"/><Relationship Id="rId56" Type="http://schemas.openxmlformats.org/officeDocument/2006/relationships/slideLayout" Target="../slideLayouts/slideLayout196.xml"/><Relationship Id="rId77" Type="http://schemas.openxmlformats.org/officeDocument/2006/relationships/slideLayout" Target="../slideLayouts/slideLayout217.xml"/><Relationship Id="rId100" Type="http://schemas.openxmlformats.org/officeDocument/2006/relationships/slideLayout" Target="../slideLayouts/slideLayout240.xml"/><Relationship Id="rId105" Type="http://schemas.openxmlformats.org/officeDocument/2006/relationships/slideLayout" Target="../slideLayouts/slideLayout245.xml"/><Relationship Id="rId126" Type="http://schemas.openxmlformats.org/officeDocument/2006/relationships/slideLayout" Target="../slideLayouts/slideLayout266.xml"/><Relationship Id="rId8" Type="http://schemas.openxmlformats.org/officeDocument/2006/relationships/slideLayout" Target="../slideLayouts/slideLayout148.xml"/><Relationship Id="rId51" Type="http://schemas.openxmlformats.org/officeDocument/2006/relationships/slideLayout" Target="../slideLayouts/slideLayout191.xml"/><Relationship Id="rId72" Type="http://schemas.openxmlformats.org/officeDocument/2006/relationships/slideLayout" Target="../slideLayouts/slideLayout212.xml"/><Relationship Id="rId93" Type="http://schemas.openxmlformats.org/officeDocument/2006/relationships/slideLayout" Target="../slideLayouts/slideLayout233.xml"/><Relationship Id="rId98" Type="http://schemas.openxmlformats.org/officeDocument/2006/relationships/slideLayout" Target="../slideLayouts/slideLayout238.xml"/><Relationship Id="rId121" Type="http://schemas.openxmlformats.org/officeDocument/2006/relationships/slideLayout" Target="../slideLayouts/slideLayout261.xml"/><Relationship Id="rId3" Type="http://schemas.openxmlformats.org/officeDocument/2006/relationships/slideLayout" Target="../slideLayouts/slideLayout143.xml"/><Relationship Id="rId25" Type="http://schemas.openxmlformats.org/officeDocument/2006/relationships/slideLayout" Target="../slideLayouts/slideLayout165.xml"/><Relationship Id="rId46" Type="http://schemas.openxmlformats.org/officeDocument/2006/relationships/slideLayout" Target="../slideLayouts/slideLayout186.xml"/><Relationship Id="rId67" Type="http://schemas.openxmlformats.org/officeDocument/2006/relationships/slideLayout" Target="../slideLayouts/slideLayout207.xml"/><Relationship Id="rId116" Type="http://schemas.openxmlformats.org/officeDocument/2006/relationships/slideLayout" Target="../slideLayouts/slideLayout256.xml"/><Relationship Id="rId137" Type="http://schemas.openxmlformats.org/officeDocument/2006/relationships/slideLayout" Target="../slideLayouts/slideLayout277.xml"/><Relationship Id="rId20" Type="http://schemas.openxmlformats.org/officeDocument/2006/relationships/slideLayout" Target="../slideLayouts/slideLayout160.xml"/><Relationship Id="rId41" Type="http://schemas.openxmlformats.org/officeDocument/2006/relationships/slideLayout" Target="../slideLayouts/slideLayout181.xml"/><Relationship Id="rId62" Type="http://schemas.openxmlformats.org/officeDocument/2006/relationships/slideLayout" Target="../slideLayouts/slideLayout202.xml"/><Relationship Id="rId83" Type="http://schemas.openxmlformats.org/officeDocument/2006/relationships/slideLayout" Target="../slideLayouts/slideLayout223.xml"/><Relationship Id="rId88" Type="http://schemas.openxmlformats.org/officeDocument/2006/relationships/slideLayout" Target="../slideLayouts/slideLayout228.xml"/><Relationship Id="rId111" Type="http://schemas.openxmlformats.org/officeDocument/2006/relationships/slideLayout" Target="../slideLayouts/slideLayout251.xml"/><Relationship Id="rId132" Type="http://schemas.openxmlformats.org/officeDocument/2006/relationships/slideLayout" Target="../slideLayouts/slideLayout272.xml"/><Relationship Id="rId15" Type="http://schemas.openxmlformats.org/officeDocument/2006/relationships/slideLayout" Target="../slideLayouts/slideLayout155.xml"/><Relationship Id="rId36" Type="http://schemas.openxmlformats.org/officeDocument/2006/relationships/slideLayout" Target="../slideLayouts/slideLayout176.xml"/><Relationship Id="rId57" Type="http://schemas.openxmlformats.org/officeDocument/2006/relationships/slideLayout" Target="../slideLayouts/slideLayout197.xml"/><Relationship Id="rId106" Type="http://schemas.openxmlformats.org/officeDocument/2006/relationships/slideLayout" Target="../slideLayouts/slideLayout246.xml"/><Relationship Id="rId127" Type="http://schemas.openxmlformats.org/officeDocument/2006/relationships/slideLayout" Target="../slideLayouts/slideLayout267.xml"/><Relationship Id="rId10" Type="http://schemas.openxmlformats.org/officeDocument/2006/relationships/slideLayout" Target="../slideLayouts/slideLayout150.xml"/><Relationship Id="rId31" Type="http://schemas.openxmlformats.org/officeDocument/2006/relationships/slideLayout" Target="../slideLayouts/slideLayout171.xml"/><Relationship Id="rId52" Type="http://schemas.openxmlformats.org/officeDocument/2006/relationships/slideLayout" Target="../slideLayouts/slideLayout192.xml"/><Relationship Id="rId73" Type="http://schemas.openxmlformats.org/officeDocument/2006/relationships/slideLayout" Target="../slideLayouts/slideLayout213.xml"/><Relationship Id="rId78" Type="http://schemas.openxmlformats.org/officeDocument/2006/relationships/slideLayout" Target="../slideLayouts/slideLayout218.xml"/><Relationship Id="rId94" Type="http://schemas.openxmlformats.org/officeDocument/2006/relationships/slideLayout" Target="../slideLayouts/slideLayout234.xml"/><Relationship Id="rId99" Type="http://schemas.openxmlformats.org/officeDocument/2006/relationships/slideLayout" Target="../slideLayouts/slideLayout239.xml"/><Relationship Id="rId101" Type="http://schemas.openxmlformats.org/officeDocument/2006/relationships/slideLayout" Target="../slideLayouts/slideLayout241.xml"/><Relationship Id="rId122" Type="http://schemas.openxmlformats.org/officeDocument/2006/relationships/slideLayout" Target="../slideLayouts/slideLayout262.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26" Type="http://schemas.openxmlformats.org/officeDocument/2006/relationships/slideLayout" Target="../slideLayouts/slideLayout166.xml"/><Relationship Id="rId47" Type="http://schemas.openxmlformats.org/officeDocument/2006/relationships/slideLayout" Target="../slideLayouts/slideLayout187.xml"/><Relationship Id="rId68" Type="http://schemas.openxmlformats.org/officeDocument/2006/relationships/slideLayout" Target="../slideLayouts/slideLayout208.xml"/><Relationship Id="rId89" Type="http://schemas.openxmlformats.org/officeDocument/2006/relationships/slideLayout" Target="../slideLayouts/slideLayout229.xml"/><Relationship Id="rId112" Type="http://schemas.openxmlformats.org/officeDocument/2006/relationships/slideLayout" Target="../slideLayouts/slideLayout252.xml"/><Relationship Id="rId133" Type="http://schemas.openxmlformats.org/officeDocument/2006/relationships/slideLayout" Target="../slideLayouts/slideLayout273.xml"/><Relationship Id="rId16" Type="http://schemas.openxmlformats.org/officeDocument/2006/relationships/slideLayout" Target="../slideLayouts/slideLayout15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93.xml"/><Relationship Id="rId18" Type="http://schemas.openxmlformats.org/officeDocument/2006/relationships/slideLayout" Target="../slideLayouts/slideLayout298.xml"/><Relationship Id="rId26" Type="http://schemas.openxmlformats.org/officeDocument/2006/relationships/slideLayout" Target="../slideLayouts/slideLayout306.xml"/><Relationship Id="rId39" Type="http://schemas.openxmlformats.org/officeDocument/2006/relationships/slideLayout" Target="../slideLayouts/slideLayout319.xml"/><Relationship Id="rId21" Type="http://schemas.openxmlformats.org/officeDocument/2006/relationships/slideLayout" Target="../slideLayouts/slideLayout301.xml"/><Relationship Id="rId34" Type="http://schemas.openxmlformats.org/officeDocument/2006/relationships/slideLayout" Target="../slideLayouts/slideLayout314.xml"/><Relationship Id="rId42" Type="http://schemas.openxmlformats.org/officeDocument/2006/relationships/theme" Target="../theme/theme6.xml"/><Relationship Id="rId7" Type="http://schemas.openxmlformats.org/officeDocument/2006/relationships/slideLayout" Target="../slideLayouts/slideLayout287.xml"/><Relationship Id="rId2" Type="http://schemas.openxmlformats.org/officeDocument/2006/relationships/slideLayout" Target="../slideLayouts/slideLayout282.xml"/><Relationship Id="rId16" Type="http://schemas.openxmlformats.org/officeDocument/2006/relationships/slideLayout" Target="../slideLayouts/slideLayout296.xml"/><Relationship Id="rId20" Type="http://schemas.openxmlformats.org/officeDocument/2006/relationships/slideLayout" Target="../slideLayouts/slideLayout300.xml"/><Relationship Id="rId29" Type="http://schemas.openxmlformats.org/officeDocument/2006/relationships/slideLayout" Target="../slideLayouts/slideLayout309.xml"/><Relationship Id="rId41" Type="http://schemas.openxmlformats.org/officeDocument/2006/relationships/slideLayout" Target="../slideLayouts/slideLayout321.xml"/><Relationship Id="rId1" Type="http://schemas.openxmlformats.org/officeDocument/2006/relationships/slideLayout" Target="../slideLayouts/slideLayout281.xml"/><Relationship Id="rId6" Type="http://schemas.openxmlformats.org/officeDocument/2006/relationships/slideLayout" Target="../slideLayouts/slideLayout286.xml"/><Relationship Id="rId11" Type="http://schemas.openxmlformats.org/officeDocument/2006/relationships/slideLayout" Target="../slideLayouts/slideLayout291.xml"/><Relationship Id="rId24" Type="http://schemas.openxmlformats.org/officeDocument/2006/relationships/slideLayout" Target="../slideLayouts/slideLayout304.xml"/><Relationship Id="rId32" Type="http://schemas.openxmlformats.org/officeDocument/2006/relationships/slideLayout" Target="../slideLayouts/slideLayout312.xml"/><Relationship Id="rId37" Type="http://schemas.openxmlformats.org/officeDocument/2006/relationships/slideLayout" Target="../slideLayouts/slideLayout317.xml"/><Relationship Id="rId40" Type="http://schemas.openxmlformats.org/officeDocument/2006/relationships/slideLayout" Target="../slideLayouts/slideLayout320.xml"/><Relationship Id="rId5" Type="http://schemas.openxmlformats.org/officeDocument/2006/relationships/slideLayout" Target="../slideLayouts/slideLayout285.xml"/><Relationship Id="rId15" Type="http://schemas.openxmlformats.org/officeDocument/2006/relationships/slideLayout" Target="../slideLayouts/slideLayout295.xml"/><Relationship Id="rId23" Type="http://schemas.openxmlformats.org/officeDocument/2006/relationships/slideLayout" Target="../slideLayouts/slideLayout303.xml"/><Relationship Id="rId28" Type="http://schemas.openxmlformats.org/officeDocument/2006/relationships/slideLayout" Target="../slideLayouts/slideLayout308.xml"/><Relationship Id="rId36" Type="http://schemas.openxmlformats.org/officeDocument/2006/relationships/slideLayout" Target="../slideLayouts/slideLayout316.xml"/><Relationship Id="rId10" Type="http://schemas.openxmlformats.org/officeDocument/2006/relationships/slideLayout" Target="../slideLayouts/slideLayout290.xml"/><Relationship Id="rId19" Type="http://schemas.openxmlformats.org/officeDocument/2006/relationships/slideLayout" Target="../slideLayouts/slideLayout299.xml"/><Relationship Id="rId31" Type="http://schemas.openxmlformats.org/officeDocument/2006/relationships/slideLayout" Target="../slideLayouts/slideLayout311.xml"/><Relationship Id="rId4" Type="http://schemas.openxmlformats.org/officeDocument/2006/relationships/slideLayout" Target="../slideLayouts/slideLayout284.xml"/><Relationship Id="rId9" Type="http://schemas.openxmlformats.org/officeDocument/2006/relationships/slideLayout" Target="../slideLayouts/slideLayout289.xml"/><Relationship Id="rId14" Type="http://schemas.openxmlformats.org/officeDocument/2006/relationships/slideLayout" Target="../slideLayouts/slideLayout294.xml"/><Relationship Id="rId22" Type="http://schemas.openxmlformats.org/officeDocument/2006/relationships/slideLayout" Target="../slideLayouts/slideLayout302.xml"/><Relationship Id="rId27" Type="http://schemas.openxmlformats.org/officeDocument/2006/relationships/slideLayout" Target="../slideLayouts/slideLayout307.xml"/><Relationship Id="rId30" Type="http://schemas.openxmlformats.org/officeDocument/2006/relationships/slideLayout" Target="../slideLayouts/slideLayout310.xml"/><Relationship Id="rId35" Type="http://schemas.openxmlformats.org/officeDocument/2006/relationships/slideLayout" Target="../slideLayouts/slideLayout315.xml"/><Relationship Id="rId8" Type="http://schemas.openxmlformats.org/officeDocument/2006/relationships/slideLayout" Target="../slideLayouts/slideLayout288.xml"/><Relationship Id="rId3" Type="http://schemas.openxmlformats.org/officeDocument/2006/relationships/slideLayout" Target="../slideLayouts/slideLayout283.xml"/><Relationship Id="rId12" Type="http://schemas.openxmlformats.org/officeDocument/2006/relationships/slideLayout" Target="../slideLayouts/slideLayout292.xml"/><Relationship Id="rId17" Type="http://schemas.openxmlformats.org/officeDocument/2006/relationships/slideLayout" Target="../slideLayouts/slideLayout297.xml"/><Relationship Id="rId25" Type="http://schemas.openxmlformats.org/officeDocument/2006/relationships/slideLayout" Target="../slideLayouts/slideLayout305.xml"/><Relationship Id="rId33" Type="http://schemas.openxmlformats.org/officeDocument/2006/relationships/slideLayout" Target="../slideLayouts/slideLayout313.xml"/><Relationship Id="rId38" Type="http://schemas.openxmlformats.org/officeDocument/2006/relationships/slideLayout" Target="../slideLayouts/slideLayout318.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334.xml"/><Relationship Id="rId18" Type="http://schemas.openxmlformats.org/officeDocument/2006/relationships/slideLayout" Target="../slideLayouts/slideLayout339.xml"/><Relationship Id="rId26" Type="http://schemas.openxmlformats.org/officeDocument/2006/relationships/slideLayout" Target="../slideLayouts/slideLayout347.xml"/><Relationship Id="rId21" Type="http://schemas.openxmlformats.org/officeDocument/2006/relationships/slideLayout" Target="../slideLayouts/slideLayout342.xml"/><Relationship Id="rId34" Type="http://schemas.openxmlformats.org/officeDocument/2006/relationships/slideLayout" Target="../slideLayouts/slideLayout355.xml"/><Relationship Id="rId7" Type="http://schemas.openxmlformats.org/officeDocument/2006/relationships/slideLayout" Target="../slideLayouts/slideLayout328.xml"/><Relationship Id="rId12" Type="http://schemas.openxmlformats.org/officeDocument/2006/relationships/slideLayout" Target="../slideLayouts/slideLayout333.xml"/><Relationship Id="rId17" Type="http://schemas.openxmlformats.org/officeDocument/2006/relationships/slideLayout" Target="../slideLayouts/slideLayout338.xml"/><Relationship Id="rId25" Type="http://schemas.openxmlformats.org/officeDocument/2006/relationships/slideLayout" Target="../slideLayouts/slideLayout346.xml"/><Relationship Id="rId33" Type="http://schemas.openxmlformats.org/officeDocument/2006/relationships/slideLayout" Target="../slideLayouts/slideLayout354.xml"/><Relationship Id="rId2" Type="http://schemas.openxmlformats.org/officeDocument/2006/relationships/slideLayout" Target="../slideLayouts/slideLayout323.xml"/><Relationship Id="rId16" Type="http://schemas.openxmlformats.org/officeDocument/2006/relationships/slideLayout" Target="../slideLayouts/slideLayout337.xml"/><Relationship Id="rId20" Type="http://schemas.openxmlformats.org/officeDocument/2006/relationships/slideLayout" Target="../slideLayouts/slideLayout341.xml"/><Relationship Id="rId29" Type="http://schemas.openxmlformats.org/officeDocument/2006/relationships/slideLayout" Target="../slideLayouts/slideLayout350.xml"/><Relationship Id="rId1" Type="http://schemas.openxmlformats.org/officeDocument/2006/relationships/slideLayout" Target="../slideLayouts/slideLayout322.xml"/><Relationship Id="rId6" Type="http://schemas.openxmlformats.org/officeDocument/2006/relationships/slideLayout" Target="../slideLayouts/slideLayout327.xml"/><Relationship Id="rId11" Type="http://schemas.openxmlformats.org/officeDocument/2006/relationships/slideLayout" Target="../slideLayouts/slideLayout332.xml"/><Relationship Id="rId24" Type="http://schemas.openxmlformats.org/officeDocument/2006/relationships/slideLayout" Target="../slideLayouts/slideLayout345.xml"/><Relationship Id="rId32" Type="http://schemas.openxmlformats.org/officeDocument/2006/relationships/slideLayout" Target="../slideLayouts/slideLayout353.xml"/><Relationship Id="rId37" Type="http://schemas.openxmlformats.org/officeDocument/2006/relationships/theme" Target="../theme/theme7.xml"/><Relationship Id="rId5" Type="http://schemas.openxmlformats.org/officeDocument/2006/relationships/slideLayout" Target="../slideLayouts/slideLayout326.xml"/><Relationship Id="rId15" Type="http://schemas.openxmlformats.org/officeDocument/2006/relationships/slideLayout" Target="../slideLayouts/slideLayout336.xml"/><Relationship Id="rId23" Type="http://schemas.openxmlformats.org/officeDocument/2006/relationships/slideLayout" Target="../slideLayouts/slideLayout344.xml"/><Relationship Id="rId28" Type="http://schemas.openxmlformats.org/officeDocument/2006/relationships/slideLayout" Target="../slideLayouts/slideLayout349.xml"/><Relationship Id="rId36" Type="http://schemas.openxmlformats.org/officeDocument/2006/relationships/slideLayout" Target="../slideLayouts/slideLayout357.xml"/><Relationship Id="rId10" Type="http://schemas.openxmlformats.org/officeDocument/2006/relationships/slideLayout" Target="../slideLayouts/slideLayout331.xml"/><Relationship Id="rId19" Type="http://schemas.openxmlformats.org/officeDocument/2006/relationships/slideLayout" Target="../slideLayouts/slideLayout340.xml"/><Relationship Id="rId31" Type="http://schemas.openxmlformats.org/officeDocument/2006/relationships/slideLayout" Target="../slideLayouts/slideLayout352.xml"/><Relationship Id="rId4" Type="http://schemas.openxmlformats.org/officeDocument/2006/relationships/slideLayout" Target="../slideLayouts/slideLayout325.xml"/><Relationship Id="rId9" Type="http://schemas.openxmlformats.org/officeDocument/2006/relationships/slideLayout" Target="../slideLayouts/slideLayout330.xml"/><Relationship Id="rId14" Type="http://schemas.openxmlformats.org/officeDocument/2006/relationships/slideLayout" Target="../slideLayouts/slideLayout335.xml"/><Relationship Id="rId22" Type="http://schemas.openxmlformats.org/officeDocument/2006/relationships/slideLayout" Target="../slideLayouts/slideLayout343.xml"/><Relationship Id="rId27" Type="http://schemas.openxmlformats.org/officeDocument/2006/relationships/slideLayout" Target="../slideLayouts/slideLayout348.xml"/><Relationship Id="rId30" Type="http://schemas.openxmlformats.org/officeDocument/2006/relationships/slideLayout" Target="../slideLayouts/slideLayout351.xml"/><Relationship Id="rId35" Type="http://schemas.openxmlformats.org/officeDocument/2006/relationships/slideLayout" Target="../slideLayouts/slideLayout356.xml"/><Relationship Id="rId8" Type="http://schemas.openxmlformats.org/officeDocument/2006/relationships/slideLayout" Target="../slideLayouts/slideLayout329.xml"/><Relationship Id="rId3" Type="http://schemas.openxmlformats.org/officeDocument/2006/relationships/slideLayout" Target="../slideLayouts/slideLayout324.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370.xml"/><Relationship Id="rId18" Type="http://schemas.openxmlformats.org/officeDocument/2006/relationships/slideLayout" Target="../slideLayouts/slideLayout375.xml"/><Relationship Id="rId26" Type="http://schemas.openxmlformats.org/officeDocument/2006/relationships/slideLayout" Target="../slideLayouts/slideLayout383.xml"/><Relationship Id="rId21" Type="http://schemas.openxmlformats.org/officeDocument/2006/relationships/slideLayout" Target="../slideLayouts/slideLayout378.xml"/><Relationship Id="rId34" Type="http://schemas.openxmlformats.org/officeDocument/2006/relationships/slideLayout" Target="../slideLayouts/slideLayout391.xml"/><Relationship Id="rId7" Type="http://schemas.openxmlformats.org/officeDocument/2006/relationships/slideLayout" Target="../slideLayouts/slideLayout364.xml"/><Relationship Id="rId12" Type="http://schemas.openxmlformats.org/officeDocument/2006/relationships/slideLayout" Target="../slideLayouts/slideLayout369.xml"/><Relationship Id="rId17" Type="http://schemas.openxmlformats.org/officeDocument/2006/relationships/slideLayout" Target="../slideLayouts/slideLayout374.xml"/><Relationship Id="rId25" Type="http://schemas.openxmlformats.org/officeDocument/2006/relationships/slideLayout" Target="../slideLayouts/slideLayout382.xml"/><Relationship Id="rId33" Type="http://schemas.openxmlformats.org/officeDocument/2006/relationships/slideLayout" Target="../slideLayouts/slideLayout390.xml"/><Relationship Id="rId2" Type="http://schemas.openxmlformats.org/officeDocument/2006/relationships/slideLayout" Target="../slideLayouts/slideLayout359.xml"/><Relationship Id="rId16" Type="http://schemas.openxmlformats.org/officeDocument/2006/relationships/slideLayout" Target="../slideLayouts/slideLayout373.xml"/><Relationship Id="rId20" Type="http://schemas.openxmlformats.org/officeDocument/2006/relationships/slideLayout" Target="../slideLayouts/slideLayout377.xml"/><Relationship Id="rId29" Type="http://schemas.openxmlformats.org/officeDocument/2006/relationships/slideLayout" Target="../slideLayouts/slideLayout386.xml"/><Relationship Id="rId1" Type="http://schemas.openxmlformats.org/officeDocument/2006/relationships/slideLayout" Target="../slideLayouts/slideLayout358.xml"/><Relationship Id="rId6" Type="http://schemas.openxmlformats.org/officeDocument/2006/relationships/slideLayout" Target="../slideLayouts/slideLayout363.xml"/><Relationship Id="rId11" Type="http://schemas.openxmlformats.org/officeDocument/2006/relationships/slideLayout" Target="../slideLayouts/slideLayout368.xml"/><Relationship Id="rId24" Type="http://schemas.openxmlformats.org/officeDocument/2006/relationships/slideLayout" Target="../slideLayouts/slideLayout381.xml"/><Relationship Id="rId32" Type="http://schemas.openxmlformats.org/officeDocument/2006/relationships/slideLayout" Target="../slideLayouts/slideLayout389.xml"/><Relationship Id="rId37" Type="http://schemas.openxmlformats.org/officeDocument/2006/relationships/theme" Target="../theme/theme8.xml"/><Relationship Id="rId5" Type="http://schemas.openxmlformats.org/officeDocument/2006/relationships/slideLayout" Target="../slideLayouts/slideLayout362.xml"/><Relationship Id="rId15" Type="http://schemas.openxmlformats.org/officeDocument/2006/relationships/slideLayout" Target="../slideLayouts/slideLayout372.xml"/><Relationship Id="rId23" Type="http://schemas.openxmlformats.org/officeDocument/2006/relationships/slideLayout" Target="../slideLayouts/slideLayout380.xml"/><Relationship Id="rId28" Type="http://schemas.openxmlformats.org/officeDocument/2006/relationships/slideLayout" Target="../slideLayouts/slideLayout385.xml"/><Relationship Id="rId36" Type="http://schemas.openxmlformats.org/officeDocument/2006/relationships/slideLayout" Target="../slideLayouts/slideLayout393.xml"/><Relationship Id="rId10" Type="http://schemas.openxmlformats.org/officeDocument/2006/relationships/slideLayout" Target="../slideLayouts/slideLayout367.xml"/><Relationship Id="rId19" Type="http://schemas.openxmlformats.org/officeDocument/2006/relationships/slideLayout" Target="../slideLayouts/slideLayout376.xml"/><Relationship Id="rId31" Type="http://schemas.openxmlformats.org/officeDocument/2006/relationships/slideLayout" Target="../slideLayouts/slideLayout388.xml"/><Relationship Id="rId4" Type="http://schemas.openxmlformats.org/officeDocument/2006/relationships/slideLayout" Target="../slideLayouts/slideLayout361.xml"/><Relationship Id="rId9" Type="http://schemas.openxmlformats.org/officeDocument/2006/relationships/slideLayout" Target="../slideLayouts/slideLayout366.xml"/><Relationship Id="rId14" Type="http://schemas.openxmlformats.org/officeDocument/2006/relationships/slideLayout" Target="../slideLayouts/slideLayout371.xml"/><Relationship Id="rId22" Type="http://schemas.openxmlformats.org/officeDocument/2006/relationships/slideLayout" Target="../slideLayouts/slideLayout379.xml"/><Relationship Id="rId27" Type="http://schemas.openxmlformats.org/officeDocument/2006/relationships/slideLayout" Target="../slideLayouts/slideLayout384.xml"/><Relationship Id="rId30" Type="http://schemas.openxmlformats.org/officeDocument/2006/relationships/slideLayout" Target="../slideLayouts/slideLayout387.xml"/><Relationship Id="rId35" Type="http://schemas.openxmlformats.org/officeDocument/2006/relationships/slideLayout" Target="../slideLayouts/slideLayout392.xml"/><Relationship Id="rId8" Type="http://schemas.openxmlformats.org/officeDocument/2006/relationships/slideLayout" Target="../slideLayouts/slideLayout365.xml"/><Relationship Id="rId3" Type="http://schemas.openxmlformats.org/officeDocument/2006/relationships/slideLayout" Target="../slideLayouts/slideLayout360.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406.xml"/><Relationship Id="rId18" Type="http://schemas.openxmlformats.org/officeDocument/2006/relationships/slideLayout" Target="../slideLayouts/slideLayout411.xml"/><Relationship Id="rId26" Type="http://schemas.openxmlformats.org/officeDocument/2006/relationships/slideLayout" Target="../slideLayouts/slideLayout419.xml"/><Relationship Id="rId39" Type="http://schemas.openxmlformats.org/officeDocument/2006/relationships/theme" Target="../theme/theme9.xml"/><Relationship Id="rId21" Type="http://schemas.openxmlformats.org/officeDocument/2006/relationships/slideLayout" Target="../slideLayouts/slideLayout414.xml"/><Relationship Id="rId34" Type="http://schemas.openxmlformats.org/officeDocument/2006/relationships/slideLayout" Target="../slideLayouts/slideLayout427.xml"/><Relationship Id="rId7" Type="http://schemas.openxmlformats.org/officeDocument/2006/relationships/slideLayout" Target="../slideLayouts/slideLayout400.xml"/><Relationship Id="rId12" Type="http://schemas.openxmlformats.org/officeDocument/2006/relationships/slideLayout" Target="../slideLayouts/slideLayout405.xml"/><Relationship Id="rId17" Type="http://schemas.openxmlformats.org/officeDocument/2006/relationships/slideLayout" Target="../slideLayouts/slideLayout410.xml"/><Relationship Id="rId25" Type="http://schemas.openxmlformats.org/officeDocument/2006/relationships/slideLayout" Target="../slideLayouts/slideLayout418.xml"/><Relationship Id="rId33" Type="http://schemas.openxmlformats.org/officeDocument/2006/relationships/slideLayout" Target="../slideLayouts/slideLayout426.xml"/><Relationship Id="rId38" Type="http://schemas.openxmlformats.org/officeDocument/2006/relationships/slideLayout" Target="../slideLayouts/slideLayout431.xml"/><Relationship Id="rId2" Type="http://schemas.openxmlformats.org/officeDocument/2006/relationships/slideLayout" Target="../slideLayouts/slideLayout395.xml"/><Relationship Id="rId16" Type="http://schemas.openxmlformats.org/officeDocument/2006/relationships/slideLayout" Target="../slideLayouts/slideLayout409.xml"/><Relationship Id="rId20" Type="http://schemas.openxmlformats.org/officeDocument/2006/relationships/slideLayout" Target="../slideLayouts/slideLayout413.xml"/><Relationship Id="rId29" Type="http://schemas.openxmlformats.org/officeDocument/2006/relationships/slideLayout" Target="../slideLayouts/slideLayout422.xml"/><Relationship Id="rId1" Type="http://schemas.openxmlformats.org/officeDocument/2006/relationships/slideLayout" Target="../slideLayouts/slideLayout394.xml"/><Relationship Id="rId6" Type="http://schemas.openxmlformats.org/officeDocument/2006/relationships/slideLayout" Target="../slideLayouts/slideLayout399.xml"/><Relationship Id="rId11" Type="http://schemas.openxmlformats.org/officeDocument/2006/relationships/slideLayout" Target="../slideLayouts/slideLayout404.xml"/><Relationship Id="rId24" Type="http://schemas.openxmlformats.org/officeDocument/2006/relationships/slideLayout" Target="../slideLayouts/slideLayout417.xml"/><Relationship Id="rId32" Type="http://schemas.openxmlformats.org/officeDocument/2006/relationships/slideLayout" Target="../slideLayouts/slideLayout425.xml"/><Relationship Id="rId37" Type="http://schemas.openxmlformats.org/officeDocument/2006/relationships/slideLayout" Target="../slideLayouts/slideLayout430.xml"/><Relationship Id="rId5" Type="http://schemas.openxmlformats.org/officeDocument/2006/relationships/slideLayout" Target="../slideLayouts/slideLayout398.xml"/><Relationship Id="rId15" Type="http://schemas.openxmlformats.org/officeDocument/2006/relationships/slideLayout" Target="../slideLayouts/slideLayout408.xml"/><Relationship Id="rId23" Type="http://schemas.openxmlformats.org/officeDocument/2006/relationships/slideLayout" Target="../slideLayouts/slideLayout416.xml"/><Relationship Id="rId28" Type="http://schemas.openxmlformats.org/officeDocument/2006/relationships/slideLayout" Target="../slideLayouts/slideLayout421.xml"/><Relationship Id="rId36" Type="http://schemas.openxmlformats.org/officeDocument/2006/relationships/slideLayout" Target="../slideLayouts/slideLayout429.xml"/><Relationship Id="rId10" Type="http://schemas.openxmlformats.org/officeDocument/2006/relationships/slideLayout" Target="../slideLayouts/slideLayout403.xml"/><Relationship Id="rId19" Type="http://schemas.openxmlformats.org/officeDocument/2006/relationships/slideLayout" Target="../slideLayouts/slideLayout412.xml"/><Relationship Id="rId31" Type="http://schemas.openxmlformats.org/officeDocument/2006/relationships/slideLayout" Target="../slideLayouts/slideLayout424.xml"/><Relationship Id="rId4" Type="http://schemas.openxmlformats.org/officeDocument/2006/relationships/slideLayout" Target="../slideLayouts/slideLayout397.xml"/><Relationship Id="rId9" Type="http://schemas.openxmlformats.org/officeDocument/2006/relationships/slideLayout" Target="../slideLayouts/slideLayout402.xml"/><Relationship Id="rId14" Type="http://schemas.openxmlformats.org/officeDocument/2006/relationships/slideLayout" Target="../slideLayouts/slideLayout407.xml"/><Relationship Id="rId22" Type="http://schemas.openxmlformats.org/officeDocument/2006/relationships/slideLayout" Target="../slideLayouts/slideLayout415.xml"/><Relationship Id="rId27" Type="http://schemas.openxmlformats.org/officeDocument/2006/relationships/slideLayout" Target="../slideLayouts/slideLayout420.xml"/><Relationship Id="rId30" Type="http://schemas.openxmlformats.org/officeDocument/2006/relationships/slideLayout" Target="../slideLayouts/slideLayout423.xml"/><Relationship Id="rId35" Type="http://schemas.openxmlformats.org/officeDocument/2006/relationships/slideLayout" Target="../slideLayouts/slideLayout428.xml"/><Relationship Id="rId8" Type="http://schemas.openxmlformats.org/officeDocument/2006/relationships/slideLayout" Target="../slideLayouts/slideLayout401.xml"/><Relationship Id="rId3" Type="http://schemas.openxmlformats.org/officeDocument/2006/relationships/slideLayout" Target="../slideLayouts/slideLayout39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174045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819"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822" r:id="rId34"/>
    <p:sldLayoutId id="2147483707" r:id="rId35"/>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de-DE"/>
              <a:t>IBM Cloud / DOC ID / Month XX, 2017 / © 2017 IBM Corporation</a:t>
            </a:r>
            <a:endParaRPr lang="en-US"/>
          </a:p>
        </p:txBody>
      </p:sp>
    </p:spTree>
    <p:extLst>
      <p:ext uri="{BB962C8B-B14F-4D97-AF65-F5344CB8AC3E}">
        <p14:creationId xmlns:p14="http://schemas.microsoft.com/office/powerpoint/2010/main" val="7616794"/>
      </p:ext>
    </p:extLst>
  </p:cSld>
  <p:clrMap bg1="lt1" tx1="dk1" bg2="lt2" tx2="dk2" accent1="accent1" accent2="accent2" accent3="accent3" accent4="accent4" accent5="accent5" accent6="accent6" hlink="hlink" folHlink="folHlink"/>
  <p:sldLayoutIdLst>
    <p:sldLayoutId id="2147484128" r:id="rId1"/>
    <p:sldLayoutId id="2147484129" r:id="rId2"/>
    <p:sldLayoutId id="2147484130" r:id="rId3"/>
    <p:sldLayoutId id="2147484131" r:id="rId4"/>
    <p:sldLayoutId id="2147484132" r:id="rId5"/>
    <p:sldLayoutId id="2147484133" r:id="rId6"/>
    <p:sldLayoutId id="2147484134" r:id="rId7"/>
    <p:sldLayoutId id="2147484135" r:id="rId8"/>
    <p:sldLayoutId id="2147484136" r:id="rId9"/>
    <p:sldLayoutId id="2147484137" r:id="rId10"/>
    <p:sldLayoutId id="2147484138" r:id="rId11"/>
    <p:sldLayoutId id="2147484139" r:id="rId12"/>
    <p:sldLayoutId id="2147484140" r:id="rId13"/>
    <p:sldLayoutId id="2147484141" r:id="rId14"/>
    <p:sldLayoutId id="2147484142" r:id="rId15"/>
    <p:sldLayoutId id="2147484143" r:id="rId16"/>
    <p:sldLayoutId id="2147484144" r:id="rId17"/>
    <p:sldLayoutId id="2147484145" r:id="rId18"/>
    <p:sldLayoutId id="2147484146" r:id="rId19"/>
    <p:sldLayoutId id="2147484147" r:id="rId20"/>
    <p:sldLayoutId id="2147484148" r:id="rId21"/>
    <p:sldLayoutId id="2147484149" r:id="rId22"/>
    <p:sldLayoutId id="2147484150" r:id="rId23"/>
    <p:sldLayoutId id="2147484151" r:id="rId24"/>
    <p:sldLayoutId id="2147484152" r:id="rId25"/>
    <p:sldLayoutId id="2147484153" r:id="rId26"/>
    <p:sldLayoutId id="2147484154" r:id="rId27"/>
    <p:sldLayoutId id="2147484155" r:id="rId28"/>
    <p:sldLayoutId id="2147484156" r:id="rId29"/>
    <p:sldLayoutId id="2147484157" r:id="rId30"/>
    <p:sldLayoutId id="2147484158" r:id="rId31"/>
    <p:sldLayoutId id="2147484159" r:id="rId32"/>
    <p:sldLayoutId id="2147484160" r:id="rId33"/>
    <p:sldLayoutId id="2147484161" r:id="rId34"/>
    <p:sldLayoutId id="2147484162" r:id="rId35"/>
    <p:sldLayoutId id="2147484163" r:id="rId36"/>
  </p:sldLayoutIdLst>
  <p:hf hdr="0" ft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
        <p:nvSpPr>
          <p:cNvPr id="6" name="Footer Placeholder 8">
            <a:extLst>
              <a:ext uri="{FF2B5EF4-FFF2-40B4-BE49-F238E27FC236}">
                <a16:creationId xmlns:a16="http://schemas.microsoft.com/office/drawing/2014/main" id="{8B56D38B-49CE-B346-8F57-0A2BC1366FF7}"/>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851100411"/>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818"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 id="2147483823" r:id="rId34"/>
    <p:sldLayoutId id="2147483744" r:id="rId35"/>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639731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 id="2147483771" r:id="rId26"/>
    <p:sldLayoutId id="2147483772" r:id="rId27"/>
    <p:sldLayoutId id="2147483773" r:id="rId28"/>
    <p:sldLayoutId id="2147483774" r:id="rId29"/>
    <p:sldLayoutId id="2147483775" r:id="rId30"/>
    <p:sldLayoutId id="2147483776" r:id="rId31"/>
    <p:sldLayoutId id="2147483777" r:id="rId32"/>
    <p:sldLayoutId id="2147483778" r:id="rId33"/>
    <p:sldLayoutId id="2147483824" r:id="rId34"/>
    <p:sldLayoutId id="2147483780" r:id="rId35"/>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6" name="Footer Placeholder 8">
            <a:extLst>
              <a:ext uri="{FF2B5EF4-FFF2-40B4-BE49-F238E27FC236}">
                <a16:creationId xmlns:a16="http://schemas.microsoft.com/office/drawing/2014/main" id="{0C92D6DE-9074-A84F-85D2-FAC38D295ED3}"/>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36730811"/>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817"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 id="2147483805" r:id="rId24"/>
    <p:sldLayoutId id="2147483806" r:id="rId25"/>
    <p:sldLayoutId id="2147483807" r:id="rId26"/>
    <p:sldLayoutId id="2147483808" r:id="rId27"/>
    <p:sldLayoutId id="2147483809" r:id="rId28"/>
    <p:sldLayoutId id="2147483810" r:id="rId29"/>
    <p:sldLayoutId id="2147483811" r:id="rId30"/>
    <p:sldLayoutId id="2147483812" r:id="rId31"/>
    <p:sldLayoutId id="2147483813" r:id="rId32"/>
    <p:sldLayoutId id="2147483814" r:id="rId33"/>
    <p:sldLayoutId id="2147483825" r:id="rId34"/>
    <p:sldLayoutId id="2147483816" r:id="rId35"/>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8788399" y="4831559"/>
            <a:ext cx="127001" cy="127001"/>
          </a:xfrm>
          <a:prstGeom prst="rect">
            <a:avLst/>
          </a:prstGeom>
          <a:ln w="12700">
            <a:miter lim="400000"/>
          </a:ln>
        </p:spPr>
        <p:txBody>
          <a:bodyPr wrap="none" lIns="0" tIns="0" rIns="0" bIns="0" anchor="ctr">
            <a:spAutoFit/>
          </a:bodyPr>
          <a:lstStyle>
            <a:lvl1pPr algn="r">
              <a:defRPr sz="600">
                <a:solidFill>
                  <a:srgbClr val="FFFFFF"/>
                </a:solidFill>
              </a:defRPr>
            </a:lvl1pPr>
          </a:lstStyle>
          <a:p>
            <a:fld id="{86CB4B4D-7CA3-9044-876B-883B54F8677D}" type="slidenum">
              <a:t>‹#›</a:t>
            </a:fld>
            <a:endParaRPr/>
          </a:p>
        </p:txBody>
      </p:sp>
      <p:sp>
        <p:nvSpPr>
          <p:cNvPr id="3"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Title Text</a:t>
            </a:r>
          </a:p>
        </p:txBody>
      </p:sp>
      <p:sp>
        <p:nvSpPr>
          <p:cNvPr id="4"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041306996"/>
      </p:ext>
    </p:extLst>
  </p:cSld>
  <p:clrMap bg1="lt1" tx1="dk1" bg2="lt2" tx2="dk2" accent1="accent1" accent2="accent2" accent3="accent3" accent4="accent4" accent5="accent5" accent6="accent6" hlink="hlink" folHlink="folHlink"/>
  <p:sldLayoutIdLst>
    <p:sldLayoutId id="2147483827"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 id="2147483852" r:id="rId25"/>
    <p:sldLayoutId id="2147483853" r:id="rId26"/>
    <p:sldLayoutId id="2147483854" r:id="rId27"/>
    <p:sldLayoutId id="2147483855" r:id="rId28"/>
    <p:sldLayoutId id="2147483856" r:id="rId29"/>
    <p:sldLayoutId id="2147483857" r:id="rId30"/>
    <p:sldLayoutId id="2147483858" r:id="rId31"/>
    <p:sldLayoutId id="2147483860" r:id="rId32"/>
    <p:sldLayoutId id="2147483861" r:id="rId33"/>
    <p:sldLayoutId id="2147483862" r:id="rId34"/>
    <p:sldLayoutId id="2147483863" r:id="rId35"/>
    <p:sldLayoutId id="2147483864" r:id="rId36"/>
    <p:sldLayoutId id="2147483865" r:id="rId37"/>
    <p:sldLayoutId id="2147483866" r:id="rId38"/>
    <p:sldLayoutId id="2147483867" r:id="rId39"/>
    <p:sldLayoutId id="2147483868" r:id="rId40"/>
    <p:sldLayoutId id="2147483869" r:id="rId41"/>
    <p:sldLayoutId id="2147483870" r:id="rId42"/>
    <p:sldLayoutId id="2147483871" r:id="rId43"/>
    <p:sldLayoutId id="2147483872" r:id="rId44"/>
    <p:sldLayoutId id="2147483873" r:id="rId45"/>
    <p:sldLayoutId id="2147483874" r:id="rId46"/>
    <p:sldLayoutId id="2147483875" r:id="rId47"/>
    <p:sldLayoutId id="2147483876" r:id="rId48"/>
    <p:sldLayoutId id="2147483877" r:id="rId49"/>
    <p:sldLayoutId id="2147483878" r:id="rId50"/>
    <p:sldLayoutId id="2147483879" r:id="rId51"/>
    <p:sldLayoutId id="2147483880" r:id="rId52"/>
    <p:sldLayoutId id="2147483881" r:id="rId53"/>
    <p:sldLayoutId id="2147483882" r:id="rId54"/>
    <p:sldLayoutId id="2147483883" r:id="rId55"/>
    <p:sldLayoutId id="2147483884" r:id="rId56"/>
    <p:sldLayoutId id="2147483885" r:id="rId57"/>
    <p:sldLayoutId id="2147483886" r:id="rId58"/>
    <p:sldLayoutId id="2147483887" r:id="rId59"/>
    <p:sldLayoutId id="2147483888" r:id="rId60"/>
    <p:sldLayoutId id="2147483889" r:id="rId61"/>
    <p:sldLayoutId id="2147483890" r:id="rId62"/>
    <p:sldLayoutId id="2147483891" r:id="rId63"/>
    <p:sldLayoutId id="2147483892" r:id="rId64"/>
    <p:sldLayoutId id="2147483893" r:id="rId65"/>
    <p:sldLayoutId id="2147483894" r:id="rId66"/>
    <p:sldLayoutId id="2147483895" r:id="rId67"/>
    <p:sldLayoutId id="2147483896" r:id="rId68"/>
    <p:sldLayoutId id="2147483897" r:id="rId69"/>
    <p:sldLayoutId id="2147483898" r:id="rId70"/>
    <p:sldLayoutId id="2147483899" r:id="rId71"/>
    <p:sldLayoutId id="2147483900" r:id="rId72"/>
    <p:sldLayoutId id="2147483901" r:id="rId73"/>
    <p:sldLayoutId id="2147483902" r:id="rId74"/>
    <p:sldLayoutId id="2147483903" r:id="rId75"/>
    <p:sldLayoutId id="2147483904" r:id="rId76"/>
    <p:sldLayoutId id="2147483905" r:id="rId77"/>
    <p:sldLayoutId id="2147483906" r:id="rId78"/>
    <p:sldLayoutId id="2147483907" r:id="rId79"/>
    <p:sldLayoutId id="2147483908" r:id="rId80"/>
    <p:sldLayoutId id="2147483909" r:id="rId81"/>
    <p:sldLayoutId id="2147483910" r:id="rId82"/>
    <p:sldLayoutId id="2147483911" r:id="rId83"/>
    <p:sldLayoutId id="2147483912" r:id="rId84"/>
    <p:sldLayoutId id="2147483913" r:id="rId85"/>
    <p:sldLayoutId id="2147483914" r:id="rId86"/>
    <p:sldLayoutId id="2147483915" r:id="rId87"/>
    <p:sldLayoutId id="2147483916" r:id="rId88"/>
    <p:sldLayoutId id="2147483917" r:id="rId89"/>
    <p:sldLayoutId id="2147483918" r:id="rId90"/>
    <p:sldLayoutId id="2147483919" r:id="rId91"/>
    <p:sldLayoutId id="2147483920" r:id="rId92"/>
    <p:sldLayoutId id="2147483921" r:id="rId93"/>
    <p:sldLayoutId id="2147483922" r:id="rId94"/>
    <p:sldLayoutId id="2147483923" r:id="rId95"/>
    <p:sldLayoutId id="2147483924" r:id="rId96"/>
    <p:sldLayoutId id="2147483925" r:id="rId97"/>
    <p:sldLayoutId id="2147483926" r:id="rId98"/>
    <p:sldLayoutId id="2147483927" r:id="rId99"/>
    <p:sldLayoutId id="2147483928" r:id="rId100"/>
    <p:sldLayoutId id="2147483929" r:id="rId101"/>
    <p:sldLayoutId id="2147483930" r:id="rId102"/>
    <p:sldLayoutId id="2147483931" r:id="rId103"/>
    <p:sldLayoutId id="2147483932" r:id="rId104"/>
    <p:sldLayoutId id="2147483933" r:id="rId105"/>
    <p:sldLayoutId id="2147483934" r:id="rId106"/>
    <p:sldLayoutId id="2147483935" r:id="rId107"/>
    <p:sldLayoutId id="2147483936" r:id="rId108"/>
    <p:sldLayoutId id="2147483937" r:id="rId109"/>
    <p:sldLayoutId id="2147483938" r:id="rId110"/>
    <p:sldLayoutId id="2147483939" r:id="rId111"/>
    <p:sldLayoutId id="2147483940" r:id="rId112"/>
    <p:sldLayoutId id="2147483941" r:id="rId113"/>
    <p:sldLayoutId id="2147483942" r:id="rId114"/>
    <p:sldLayoutId id="2147483943" r:id="rId115"/>
    <p:sldLayoutId id="2147483944" r:id="rId116"/>
    <p:sldLayoutId id="2147483945" r:id="rId117"/>
    <p:sldLayoutId id="2147483946" r:id="rId118"/>
    <p:sldLayoutId id="2147483947" r:id="rId119"/>
    <p:sldLayoutId id="2147483948" r:id="rId120"/>
    <p:sldLayoutId id="2147483949" r:id="rId121"/>
    <p:sldLayoutId id="2147483950" r:id="rId122"/>
    <p:sldLayoutId id="2147483951" r:id="rId123"/>
    <p:sldLayoutId id="2147483952" r:id="rId124"/>
    <p:sldLayoutId id="2147483953" r:id="rId125"/>
    <p:sldLayoutId id="2147483954" r:id="rId126"/>
    <p:sldLayoutId id="2147483955" r:id="rId127"/>
    <p:sldLayoutId id="2147483956" r:id="rId128"/>
    <p:sldLayoutId id="2147483957" r:id="rId129"/>
    <p:sldLayoutId id="2147483958" r:id="rId130"/>
    <p:sldLayoutId id="2147483959" r:id="rId131"/>
    <p:sldLayoutId id="2147483960" r:id="rId132"/>
    <p:sldLayoutId id="2147483961" r:id="rId133"/>
    <p:sldLayoutId id="2147483962" r:id="rId134"/>
    <p:sldLayoutId id="2147483963" r:id="rId135"/>
    <p:sldLayoutId id="2147483964" r:id="rId136"/>
    <p:sldLayoutId id="2147483965" r:id="rId137"/>
    <p:sldLayoutId id="2147483966" r:id="rId138"/>
    <p:sldLayoutId id="2147483967" r:id="rId139"/>
    <p:sldLayoutId id="2147483968" r:id="rId140"/>
  </p:sldLayoutIdLst>
  <p:transition spd="med"/>
  <p:txStyles>
    <p:titleStyle>
      <a:lvl1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1pPr>
      <a:lvl2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2pPr>
      <a:lvl3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3pPr>
      <a:lvl4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4pPr>
      <a:lvl5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5pPr>
      <a:lvl6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6pPr>
      <a:lvl7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7pPr>
      <a:lvl8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8pPr>
      <a:lvl9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9pPr>
    </p:titleStyle>
    <p:bodyStyle>
      <a:lvl1pPr marL="0" marR="0" indent="0" algn="l" defTabSz="457200" rtl="0" latinLnBrk="0">
        <a:lnSpc>
          <a:spcPct val="100000"/>
        </a:lnSpc>
        <a:spcBef>
          <a:spcPts val="1100"/>
        </a:spcBef>
        <a:spcAft>
          <a:spcPts val="0"/>
        </a:spcAft>
        <a:buClrTx/>
        <a:buSzTx/>
        <a:buFontTx/>
        <a:buNone/>
        <a:tabLst/>
        <a:defRPr sz="1400" b="0" i="0" u="none" strike="noStrike" cap="none" spc="0" baseline="0">
          <a:solidFill>
            <a:srgbClr val="FFFFFF"/>
          </a:solidFill>
          <a:uFillTx/>
          <a:latin typeface="IBM Plex Sans"/>
          <a:ea typeface="IBM Plex Sans"/>
          <a:cs typeface="IBM Plex Sans"/>
          <a:sym typeface="IBM Plex Sans"/>
        </a:defRPr>
      </a:lvl1pPr>
      <a:lvl2pPr marL="173037" marR="0" indent="-173037"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2pPr>
      <a:lvl3pPr marL="396875" marR="0" indent="-173037"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3pPr>
      <a:lvl4pPr marL="625475" marR="0" indent="-168275"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4pPr>
      <a:lvl5pPr marL="803275" marR="0" indent="-173037"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5pPr>
      <a:lvl6pPr marL="24460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6pPr>
      <a:lvl7pPr marL="29032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7pPr>
      <a:lvl8pPr marL="33604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8pPr>
      <a:lvl9pPr marL="38176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9pPr>
    </p:bodyStyle>
    <p:otherStyle>
      <a:lvl1pPr marL="0" marR="0" indent="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1pPr>
      <a:lvl2pPr marL="0" marR="0" indent="34290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2pPr>
      <a:lvl3pPr marL="0" marR="0" indent="68580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3pPr>
      <a:lvl4pPr marL="0" marR="0" indent="102870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4pPr>
      <a:lvl5pPr marL="0" marR="0" indent="137160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5pPr>
      <a:lvl6pPr marL="0" marR="0" indent="171450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6pPr>
      <a:lvl7pPr marL="0" marR="0" indent="205740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7pPr>
      <a:lvl8pPr marL="0" marR="0" indent="240030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8pPr>
      <a:lvl9pPr marL="0" marR="0" indent="274320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1" y="201170"/>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6"/>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bg2"/>
                </a:solidFill>
                <a:latin typeface="Arial" charset="0"/>
                <a:ea typeface="Arial" charset="0"/>
                <a:cs typeface="Arial" charset="0"/>
              </a:defRPr>
            </a:lvl1pPr>
          </a:lstStyle>
          <a:p>
            <a:fld id="{3FD999D4-B456-9943-89B7-30D56181CE18}"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bg2"/>
                </a:solidFill>
                <a:latin typeface="Arial" charset="0"/>
                <a:ea typeface="Arial" charset="0"/>
                <a:cs typeface="Arial" charset="0"/>
              </a:defRPr>
            </a:lvl1pPr>
          </a:lstStyle>
          <a:p>
            <a:r>
              <a:rPr lang="en-US" dirty="0"/>
              <a:t>IBM Cloud / DOC ID / Month XX, 2018 / © 2018 IBM Corporation</a:t>
            </a:r>
          </a:p>
        </p:txBody>
      </p:sp>
    </p:spTree>
    <p:extLst>
      <p:ext uri="{BB962C8B-B14F-4D97-AF65-F5344CB8AC3E}">
        <p14:creationId xmlns:p14="http://schemas.microsoft.com/office/powerpoint/2010/main" val="2952748403"/>
      </p:ext>
    </p:extLst>
  </p:cSld>
  <p:clrMap bg1="lt1" tx1="dk1" bg2="lt2" tx2="dk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 id="2147483984" r:id="rId14"/>
    <p:sldLayoutId id="2147483985" r:id="rId15"/>
    <p:sldLayoutId id="2147483986" r:id="rId16"/>
    <p:sldLayoutId id="2147483987" r:id="rId17"/>
    <p:sldLayoutId id="2147483988" r:id="rId18"/>
    <p:sldLayoutId id="2147483989" r:id="rId19"/>
    <p:sldLayoutId id="2147483990" r:id="rId20"/>
    <p:sldLayoutId id="2147483991" r:id="rId21"/>
    <p:sldLayoutId id="2147483992" r:id="rId22"/>
    <p:sldLayoutId id="2147483993" r:id="rId23"/>
    <p:sldLayoutId id="2147483994" r:id="rId24"/>
    <p:sldLayoutId id="2147483995" r:id="rId25"/>
    <p:sldLayoutId id="2147483996" r:id="rId26"/>
    <p:sldLayoutId id="2147483997" r:id="rId27"/>
    <p:sldLayoutId id="2147483998" r:id="rId28"/>
    <p:sldLayoutId id="2147483999" r:id="rId29"/>
    <p:sldLayoutId id="2147484000" r:id="rId30"/>
    <p:sldLayoutId id="2147484001" r:id="rId31"/>
    <p:sldLayoutId id="2147484002" r:id="rId32"/>
    <p:sldLayoutId id="2147484003" r:id="rId33"/>
    <p:sldLayoutId id="2147484004" r:id="rId34"/>
    <p:sldLayoutId id="2147484005" r:id="rId35"/>
    <p:sldLayoutId id="2147484006" r:id="rId36"/>
    <p:sldLayoutId id="2147484007" r:id="rId37"/>
    <p:sldLayoutId id="2147484008" r:id="rId38"/>
    <p:sldLayoutId id="2147484009" r:id="rId39"/>
    <p:sldLayoutId id="2147484010" r:id="rId40"/>
    <p:sldLayoutId id="2147484011" r:id="rId41"/>
  </p:sldLayoutIdLst>
  <p:hf hdr="0" dt="0"/>
  <p:txStyles>
    <p:titleStyle>
      <a:lvl1pPr algn="l" defTabSz="457052" rtl="0" eaLnBrk="1" latinLnBrk="0" hangingPunct="1">
        <a:lnSpc>
          <a:spcPct val="90000"/>
        </a:lnSpc>
        <a:spcBef>
          <a:spcPct val="0"/>
        </a:spcBef>
        <a:buNone/>
        <a:defRPr sz="2399" b="0" i="0" kern="1200">
          <a:solidFill>
            <a:schemeClr val="bg2"/>
          </a:solidFill>
          <a:latin typeface="Arial" charset="0"/>
          <a:ea typeface="Arial" charset="0"/>
          <a:cs typeface="Arial" charset="0"/>
        </a:defRPr>
      </a:lvl1pPr>
    </p:titleStyle>
    <p:bodyStyle>
      <a:lvl1pPr marL="0" indent="0" algn="l" defTabSz="457052" rtl="0" eaLnBrk="1" latinLnBrk="0" hangingPunct="1">
        <a:lnSpc>
          <a:spcPct val="100000"/>
        </a:lnSpc>
        <a:spcBef>
          <a:spcPts val="1100"/>
        </a:spcBef>
        <a:buFont typeface="Arial"/>
        <a:buNone/>
        <a:defRPr sz="1400" b="0" i="0" kern="1200">
          <a:solidFill>
            <a:schemeClr val="bg2"/>
          </a:solidFill>
          <a:latin typeface="Arial" charset="0"/>
          <a:ea typeface="Arial" charset="0"/>
          <a:cs typeface="Arial" charset="0"/>
        </a:defRPr>
      </a:lvl1pPr>
      <a:lvl2pPr marL="172982" indent="-172982" algn="l" defTabSz="457052" rtl="0" eaLnBrk="1" latinLnBrk="0" hangingPunct="1">
        <a:lnSpc>
          <a:spcPct val="100000"/>
        </a:lnSpc>
        <a:spcBef>
          <a:spcPts val="1100"/>
        </a:spcBef>
        <a:spcAft>
          <a:spcPts val="0"/>
        </a:spcAft>
        <a:buFont typeface="Arial"/>
        <a:buChar char="–"/>
        <a:defRPr sz="1400" b="0" i="0" kern="1200">
          <a:solidFill>
            <a:schemeClr val="bg2"/>
          </a:solidFill>
          <a:latin typeface="Arial" charset="0"/>
          <a:ea typeface="Arial" charset="0"/>
          <a:cs typeface="Arial" charset="0"/>
        </a:defRPr>
      </a:lvl2pPr>
      <a:lvl3pPr marL="396746" indent="-172982" algn="l" defTabSz="457052" rtl="0" eaLnBrk="1" latinLnBrk="0" hangingPunct="1">
        <a:lnSpc>
          <a:spcPct val="100000"/>
        </a:lnSpc>
        <a:spcBef>
          <a:spcPts val="1100"/>
        </a:spcBef>
        <a:spcAft>
          <a:spcPts val="0"/>
        </a:spcAft>
        <a:buFont typeface="Arial"/>
        <a:buChar char="•"/>
        <a:defRPr sz="1400" b="0" i="0" kern="1200">
          <a:solidFill>
            <a:schemeClr val="bg2"/>
          </a:solidFill>
          <a:latin typeface="Arial" charset="0"/>
          <a:ea typeface="Arial" charset="0"/>
          <a:cs typeface="Arial" charset="0"/>
        </a:defRPr>
      </a:lvl3pPr>
      <a:lvl4pPr marL="625272" indent="-168221" algn="l" defTabSz="457052" rtl="0" eaLnBrk="1" latinLnBrk="0" hangingPunct="1">
        <a:lnSpc>
          <a:spcPct val="100000"/>
        </a:lnSpc>
        <a:spcBef>
          <a:spcPts val="1100"/>
        </a:spcBef>
        <a:spcAft>
          <a:spcPts val="0"/>
        </a:spcAft>
        <a:buFont typeface="Arial"/>
        <a:buChar char="–"/>
        <a:defRPr sz="1400" b="0" i="0" kern="1200">
          <a:solidFill>
            <a:schemeClr val="bg2"/>
          </a:solidFill>
          <a:latin typeface="Arial" charset="0"/>
          <a:ea typeface="Arial" charset="0"/>
          <a:cs typeface="Arial" charset="0"/>
        </a:defRPr>
      </a:lvl4pPr>
      <a:lvl5pPr marL="803015" indent="-172982" algn="l" defTabSz="457052" rtl="0" eaLnBrk="1" latinLnBrk="0" hangingPunct="1">
        <a:lnSpc>
          <a:spcPct val="100000"/>
        </a:lnSpc>
        <a:spcBef>
          <a:spcPts val="1100"/>
        </a:spcBef>
        <a:spcAft>
          <a:spcPts val="0"/>
        </a:spcAft>
        <a:buFont typeface="Arial"/>
        <a:buChar char="»"/>
        <a:defRPr sz="1400" b="0" i="0" kern="1200">
          <a:solidFill>
            <a:schemeClr val="bg2"/>
          </a:solidFill>
          <a:latin typeface="Arial" charset="0"/>
          <a:ea typeface="Arial" charset="0"/>
          <a:cs typeface="Arial" charset="0"/>
        </a:defRPr>
      </a:lvl5pPr>
      <a:lvl6pPr marL="2513783" indent="-228526" algn="l" defTabSz="457052" rtl="0" eaLnBrk="1" latinLnBrk="0" hangingPunct="1">
        <a:spcBef>
          <a:spcPct val="20000"/>
        </a:spcBef>
        <a:buFont typeface="Arial"/>
        <a:buChar char="•"/>
        <a:defRPr sz="2000" kern="1200">
          <a:solidFill>
            <a:schemeClr val="tx1"/>
          </a:solidFill>
          <a:latin typeface="+mn-lt"/>
          <a:ea typeface="+mn-ea"/>
          <a:cs typeface="+mn-cs"/>
        </a:defRPr>
      </a:lvl6pPr>
      <a:lvl7pPr marL="2970834" indent="-228526" algn="l" defTabSz="457052" rtl="0" eaLnBrk="1" latinLnBrk="0" hangingPunct="1">
        <a:spcBef>
          <a:spcPct val="20000"/>
        </a:spcBef>
        <a:buFont typeface="Arial"/>
        <a:buChar char="•"/>
        <a:defRPr sz="2000" kern="1200">
          <a:solidFill>
            <a:schemeClr val="tx1"/>
          </a:solidFill>
          <a:latin typeface="+mn-lt"/>
          <a:ea typeface="+mn-ea"/>
          <a:cs typeface="+mn-cs"/>
        </a:defRPr>
      </a:lvl7pPr>
      <a:lvl8pPr marL="3427886" indent="-228526" algn="l" defTabSz="457052" rtl="0" eaLnBrk="1" latinLnBrk="0" hangingPunct="1">
        <a:spcBef>
          <a:spcPct val="20000"/>
        </a:spcBef>
        <a:buFont typeface="Arial"/>
        <a:buChar char="•"/>
        <a:defRPr sz="2000" kern="1200">
          <a:solidFill>
            <a:schemeClr val="tx1"/>
          </a:solidFill>
          <a:latin typeface="+mn-lt"/>
          <a:ea typeface="+mn-ea"/>
          <a:cs typeface="+mn-cs"/>
        </a:defRPr>
      </a:lvl8pPr>
      <a:lvl9pPr marL="3884937" indent="-228526" algn="l" defTabSz="45705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52" rtl="0" eaLnBrk="1" latinLnBrk="0" hangingPunct="1">
        <a:defRPr sz="1799" kern="1200">
          <a:solidFill>
            <a:schemeClr val="tx1"/>
          </a:solidFill>
          <a:latin typeface="+mn-lt"/>
          <a:ea typeface="+mn-ea"/>
          <a:cs typeface="+mn-cs"/>
        </a:defRPr>
      </a:lvl1pPr>
      <a:lvl2pPr marL="457052" algn="l" defTabSz="457052" rtl="0" eaLnBrk="1" latinLnBrk="0" hangingPunct="1">
        <a:defRPr sz="1799" kern="1200">
          <a:solidFill>
            <a:schemeClr val="tx1"/>
          </a:solidFill>
          <a:latin typeface="+mn-lt"/>
          <a:ea typeface="+mn-ea"/>
          <a:cs typeface="+mn-cs"/>
        </a:defRPr>
      </a:lvl2pPr>
      <a:lvl3pPr marL="914103" algn="l" defTabSz="457052" rtl="0" eaLnBrk="1" latinLnBrk="0" hangingPunct="1">
        <a:defRPr sz="1799" kern="1200">
          <a:solidFill>
            <a:schemeClr val="tx1"/>
          </a:solidFill>
          <a:latin typeface="+mn-lt"/>
          <a:ea typeface="+mn-ea"/>
          <a:cs typeface="+mn-cs"/>
        </a:defRPr>
      </a:lvl3pPr>
      <a:lvl4pPr marL="1371154" algn="l" defTabSz="457052" rtl="0" eaLnBrk="1" latinLnBrk="0" hangingPunct="1">
        <a:defRPr sz="1799" kern="1200">
          <a:solidFill>
            <a:schemeClr val="tx1"/>
          </a:solidFill>
          <a:latin typeface="+mn-lt"/>
          <a:ea typeface="+mn-ea"/>
          <a:cs typeface="+mn-cs"/>
        </a:defRPr>
      </a:lvl4pPr>
      <a:lvl5pPr marL="1828205" algn="l" defTabSz="457052" rtl="0" eaLnBrk="1" latinLnBrk="0" hangingPunct="1">
        <a:defRPr sz="1799" kern="1200">
          <a:solidFill>
            <a:schemeClr val="tx1"/>
          </a:solidFill>
          <a:latin typeface="+mn-lt"/>
          <a:ea typeface="+mn-ea"/>
          <a:cs typeface="+mn-cs"/>
        </a:defRPr>
      </a:lvl5pPr>
      <a:lvl6pPr marL="2285258" algn="l" defTabSz="457052" rtl="0" eaLnBrk="1" latinLnBrk="0" hangingPunct="1">
        <a:defRPr sz="1799" kern="1200">
          <a:solidFill>
            <a:schemeClr val="tx1"/>
          </a:solidFill>
          <a:latin typeface="+mn-lt"/>
          <a:ea typeface="+mn-ea"/>
          <a:cs typeface="+mn-cs"/>
        </a:defRPr>
      </a:lvl6pPr>
      <a:lvl7pPr marL="2742309" algn="l" defTabSz="457052" rtl="0" eaLnBrk="1" latinLnBrk="0" hangingPunct="1">
        <a:defRPr sz="1799" kern="1200">
          <a:solidFill>
            <a:schemeClr val="tx1"/>
          </a:solidFill>
          <a:latin typeface="+mn-lt"/>
          <a:ea typeface="+mn-ea"/>
          <a:cs typeface="+mn-cs"/>
        </a:defRPr>
      </a:lvl7pPr>
      <a:lvl8pPr marL="3199360" algn="l" defTabSz="457052" rtl="0" eaLnBrk="1" latinLnBrk="0" hangingPunct="1">
        <a:defRPr sz="1799" kern="1200">
          <a:solidFill>
            <a:schemeClr val="tx1"/>
          </a:solidFill>
          <a:latin typeface="+mn-lt"/>
          <a:ea typeface="+mn-ea"/>
          <a:cs typeface="+mn-cs"/>
        </a:defRPr>
      </a:lvl8pPr>
      <a:lvl9pPr marL="3656411" algn="l" defTabSz="45705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t>IBM Cloud/October 2019 / © 2019 IBM Corporation
</a:t>
            </a:r>
          </a:p>
        </p:txBody>
      </p:sp>
    </p:spTree>
    <p:extLst>
      <p:ext uri="{BB962C8B-B14F-4D97-AF65-F5344CB8AC3E}">
        <p14:creationId xmlns:p14="http://schemas.microsoft.com/office/powerpoint/2010/main" val="2893536970"/>
      </p:ext>
    </p:extLst>
  </p:cSld>
  <p:clrMap bg1="lt1" tx1="dk1" bg2="lt2" tx2="dk2" accent1="accent1" accent2="accent2" accent3="accent3" accent4="accent4" accent5="accent5" accent6="accent6" hlink="hlink" folHlink="folHlink"/>
  <p:sldLayoutIdLst>
    <p:sldLayoutId id="2147484014" r:id="rId1"/>
    <p:sldLayoutId id="2147484015" r:id="rId2"/>
    <p:sldLayoutId id="2147484016" r:id="rId3"/>
    <p:sldLayoutId id="2147484017" r:id="rId4"/>
    <p:sldLayoutId id="2147484018" r:id="rId5"/>
    <p:sldLayoutId id="2147484019" r:id="rId6"/>
    <p:sldLayoutId id="2147484020" r:id="rId7"/>
    <p:sldLayoutId id="2147484021" r:id="rId8"/>
    <p:sldLayoutId id="2147484022" r:id="rId9"/>
    <p:sldLayoutId id="2147484023" r:id="rId10"/>
    <p:sldLayoutId id="2147484024" r:id="rId11"/>
    <p:sldLayoutId id="2147484025" r:id="rId12"/>
    <p:sldLayoutId id="2147484026" r:id="rId13"/>
    <p:sldLayoutId id="2147484027" r:id="rId14"/>
    <p:sldLayoutId id="2147484028" r:id="rId15"/>
    <p:sldLayoutId id="2147484029" r:id="rId16"/>
    <p:sldLayoutId id="2147484030" r:id="rId17"/>
    <p:sldLayoutId id="2147484031" r:id="rId18"/>
    <p:sldLayoutId id="2147484032" r:id="rId19"/>
    <p:sldLayoutId id="2147484033" r:id="rId20"/>
    <p:sldLayoutId id="2147484034" r:id="rId21"/>
    <p:sldLayoutId id="2147484035" r:id="rId22"/>
    <p:sldLayoutId id="2147484036" r:id="rId23"/>
    <p:sldLayoutId id="2147484037" r:id="rId24"/>
    <p:sldLayoutId id="2147484038" r:id="rId25"/>
    <p:sldLayoutId id="2147484039" r:id="rId26"/>
    <p:sldLayoutId id="2147484040" r:id="rId27"/>
    <p:sldLayoutId id="2147484041" r:id="rId28"/>
    <p:sldLayoutId id="2147484042" r:id="rId29"/>
    <p:sldLayoutId id="2147484043" r:id="rId30"/>
    <p:sldLayoutId id="2147484044" r:id="rId31"/>
    <p:sldLayoutId id="2147484045" r:id="rId32"/>
    <p:sldLayoutId id="2147484046" r:id="rId33"/>
    <p:sldLayoutId id="2147484047" r:id="rId34"/>
    <p:sldLayoutId id="2147484048" r:id="rId35"/>
    <p:sldLayoutId id="2147484050" r:id="rId36"/>
  </p:sldLayoutIdLst>
  <p:hf sldNum="0"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70"/>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6"/>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Think 2019 / © 2019 IBM Corporation
</a:t>
            </a:r>
          </a:p>
        </p:txBody>
      </p:sp>
    </p:spTree>
    <p:extLst>
      <p:ext uri="{BB962C8B-B14F-4D97-AF65-F5344CB8AC3E}">
        <p14:creationId xmlns:p14="http://schemas.microsoft.com/office/powerpoint/2010/main" val="3164633627"/>
      </p:ext>
    </p:extLst>
  </p:cSld>
  <p:clrMap bg1="lt1" tx1="dk1" bg2="lt2" tx2="dk2" accent1="accent1" accent2="accent2" accent3="accent3" accent4="accent4" accent5="accent5" accent6="accent6" hlink="hlink" folHlink="folHlink"/>
  <p:sldLayoutIdLst>
    <p:sldLayoutId id="2147484052" r:id="rId1"/>
    <p:sldLayoutId id="2147484053" r:id="rId2"/>
    <p:sldLayoutId id="2147484054" r:id="rId3"/>
    <p:sldLayoutId id="2147484055" r:id="rId4"/>
    <p:sldLayoutId id="2147484056" r:id="rId5"/>
    <p:sldLayoutId id="2147484057" r:id="rId6"/>
    <p:sldLayoutId id="2147484058" r:id="rId7"/>
    <p:sldLayoutId id="2147484059" r:id="rId8"/>
    <p:sldLayoutId id="2147484060" r:id="rId9"/>
    <p:sldLayoutId id="2147484061" r:id="rId10"/>
    <p:sldLayoutId id="2147484062" r:id="rId11"/>
    <p:sldLayoutId id="2147484063" r:id="rId12"/>
    <p:sldLayoutId id="2147484064" r:id="rId13"/>
    <p:sldLayoutId id="2147484065" r:id="rId14"/>
    <p:sldLayoutId id="2147484066" r:id="rId15"/>
    <p:sldLayoutId id="2147484067" r:id="rId16"/>
    <p:sldLayoutId id="2147484068" r:id="rId17"/>
    <p:sldLayoutId id="2147484069" r:id="rId18"/>
    <p:sldLayoutId id="2147484070" r:id="rId19"/>
    <p:sldLayoutId id="2147484071" r:id="rId20"/>
    <p:sldLayoutId id="2147484072" r:id="rId21"/>
    <p:sldLayoutId id="2147484073" r:id="rId22"/>
    <p:sldLayoutId id="2147484074" r:id="rId23"/>
    <p:sldLayoutId id="2147484075" r:id="rId24"/>
    <p:sldLayoutId id="2147484076" r:id="rId25"/>
    <p:sldLayoutId id="2147484077" r:id="rId26"/>
    <p:sldLayoutId id="2147484078" r:id="rId27"/>
    <p:sldLayoutId id="2147484079" r:id="rId28"/>
    <p:sldLayoutId id="2147484080" r:id="rId29"/>
    <p:sldLayoutId id="2147484081" r:id="rId30"/>
    <p:sldLayoutId id="2147484082" r:id="rId31"/>
    <p:sldLayoutId id="2147484083" r:id="rId32"/>
    <p:sldLayoutId id="2147484084" r:id="rId33"/>
    <p:sldLayoutId id="2147484085" r:id="rId34"/>
    <p:sldLayoutId id="2147484086" r:id="rId35"/>
    <p:sldLayoutId id="2147484087" r:id="rId36"/>
  </p:sldLayoutIdLst>
  <p:hf sldNum="0" hdr="0" dt="0"/>
  <p:txStyles>
    <p:titleStyle>
      <a:lvl1pPr algn="l" defTabSz="457178"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78"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0" indent="-173030" algn="l" defTabSz="457178"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55" indent="-173030" algn="l" defTabSz="457178"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45" indent="-168267" algn="l" defTabSz="457178"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35" indent="-173030" algn="l" defTabSz="457178"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474" indent="-228588" algn="l" defTabSz="457178" rtl="0" eaLnBrk="1" latinLnBrk="0" hangingPunct="1">
        <a:spcBef>
          <a:spcPct val="20000"/>
        </a:spcBef>
        <a:buFont typeface="Arial"/>
        <a:buChar char="•"/>
        <a:defRPr sz="2000" kern="1200">
          <a:solidFill>
            <a:schemeClr val="tx1"/>
          </a:solidFill>
          <a:latin typeface="+mn-lt"/>
          <a:ea typeface="+mn-ea"/>
          <a:cs typeface="+mn-cs"/>
        </a:defRPr>
      </a:lvl6pPr>
      <a:lvl7pPr marL="2971652" indent="-228588" algn="l" defTabSz="457178" rtl="0" eaLnBrk="1" latinLnBrk="0" hangingPunct="1">
        <a:spcBef>
          <a:spcPct val="20000"/>
        </a:spcBef>
        <a:buFont typeface="Arial"/>
        <a:buChar char="•"/>
        <a:defRPr sz="2000" kern="1200">
          <a:solidFill>
            <a:schemeClr val="tx1"/>
          </a:solidFill>
          <a:latin typeface="+mn-lt"/>
          <a:ea typeface="+mn-ea"/>
          <a:cs typeface="+mn-cs"/>
        </a:defRPr>
      </a:lvl7pPr>
      <a:lvl8pPr marL="3428829" indent="-228588" algn="l" defTabSz="457178" rtl="0" eaLnBrk="1" latinLnBrk="0" hangingPunct="1">
        <a:spcBef>
          <a:spcPct val="20000"/>
        </a:spcBef>
        <a:buFont typeface="Arial"/>
        <a:buChar char="•"/>
        <a:defRPr sz="2000" kern="1200">
          <a:solidFill>
            <a:schemeClr val="tx1"/>
          </a:solidFill>
          <a:latin typeface="+mn-lt"/>
          <a:ea typeface="+mn-ea"/>
          <a:cs typeface="+mn-cs"/>
        </a:defRPr>
      </a:lvl8pPr>
      <a:lvl9pPr marL="3886006" indent="-228588" algn="l" defTabSz="45717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5"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9"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4"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8" algn="l" defTabSz="45717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8686800" cy="371486"/>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228600" y="703333"/>
            <a:ext cx="8686800" cy="398893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 2018 IBM Corporation</a:t>
            </a:r>
            <a:endParaRPr lang="en-US" dirty="0"/>
          </a:p>
        </p:txBody>
      </p:sp>
    </p:spTree>
    <p:extLst>
      <p:ext uri="{BB962C8B-B14F-4D97-AF65-F5344CB8AC3E}">
        <p14:creationId xmlns:p14="http://schemas.microsoft.com/office/powerpoint/2010/main" val="1694050262"/>
      </p:ext>
    </p:extLst>
  </p:cSld>
  <p:clrMap bg1="lt1" tx1="dk1" bg2="lt2" tx2="dk2" accent1="accent1" accent2="accent2" accent3="accent3" accent4="accent4" accent5="accent5" accent6="accent6" hlink="hlink" folHlink="folHlink"/>
  <p:sldLayoutIdLst>
    <p:sldLayoutId id="2147484089" r:id="rId1"/>
    <p:sldLayoutId id="2147484090" r:id="rId2"/>
    <p:sldLayoutId id="2147484091" r:id="rId3"/>
    <p:sldLayoutId id="2147484092" r:id="rId4"/>
    <p:sldLayoutId id="2147484093" r:id="rId5"/>
    <p:sldLayoutId id="2147484094" r:id="rId6"/>
    <p:sldLayoutId id="2147484095" r:id="rId7"/>
    <p:sldLayoutId id="2147484096" r:id="rId8"/>
    <p:sldLayoutId id="2147484097" r:id="rId9"/>
    <p:sldLayoutId id="2147484098" r:id="rId10"/>
    <p:sldLayoutId id="2147484099" r:id="rId11"/>
    <p:sldLayoutId id="2147484100" r:id="rId12"/>
    <p:sldLayoutId id="2147484101" r:id="rId13"/>
    <p:sldLayoutId id="2147484102" r:id="rId14"/>
    <p:sldLayoutId id="2147484103" r:id="rId15"/>
    <p:sldLayoutId id="2147484104" r:id="rId16"/>
    <p:sldLayoutId id="2147484105" r:id="rId17"/>
    <p:sldLayoutId id="2147484106" r:id="rId18"/>
    <p:sldLayoutId id="2147484107" r:id="rId19"/>
    <p:sldLayoutId id="2147484108" r:id="rId20"/>
    <p:sldLayoutId id="2147484109" r:id="rId21"/>
    <p:sldLayoutId id="2147484110" r:id="rId22"/>
    <p:sldLayoutId id="2147484111" r:id="rId23"/>
    <p:sldLayoutId id="2147484112" r:id="rId24"/>
    <p:sldLayoutId id="2147484113" r:id="rId25"/>
    <p:sldLayoutId id="2147484114" r:id="rId26"/>
    <p:sldLayoutId id="2147484115" r:id="rId27"/>
    <p:sldLayoutId id="2147484116" r:id="rId28"/>
    <p:sldLayoutId id="2147484117" r:id="rId29"/>
    <p:sldLayoutId id="2147484118" r:id="rId30"/>
    <p:sldLayoutId id="2147484119" r:id="rId31"/>
    <p:sldLayoutId id="2147484120" r:id="rId32"/>
    <p:sldLayoutId id="2147484121" r:id="rId33"/>
    <p:sldLayoutId id="2147484122" r:id="rId34"/>
    <p:sldLayoutId id="2147484123" r:id="rId35"/>
    <p:sldLayoutId id="2147484124" r:id="rId36"/>
    <p:sldLayoutId id="2147484125" r:id="rId37"/>
    <p:sldLayoutId id="2147484126" r:id="rId38"/>
  </p:sldLayoutIdLst>
  <p:hf sldNum="0" hd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8.xml"/></Relationships>
</file>

<file path=ppt/slides/_rels/slide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xml"/><Relationship Id="rId1" Type="http://schemas.openxmlformats.org/officeDocument/2006/relationships/slideLayout" Target="../slideLayouts/slideLayout396.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396.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rhine59/CEMAnsibleTowerIntegration" TargetMode="External"/><Relationship Id="rId2" Type="http://schemas.openxmlformats.org/officeDocument/2006/relationships/notesSlide" Target="../notesSlides/notesSlide3.xml"/><Relationship Id="rId1" Type="http://schemas.openxmlformats.org/officeDocument/2006/relationships/slideLayout" Target="../slideLayouts/slideLayout396.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hyperlink" Target="https://icp-console.apps.169.61.23.248.nip.io/" TargetMode="External"/><Relationship Id="rId2" Type="http://schemas.openxmlformats.org/officeDocument/2006/relationships/notesSlide" Target="../notesSlides/notesSlide4.xml"/><Relationship Id="rId1" Type="http://schemas.openxmlformats.org/officeDocument/2006/relationships/slideLayout" Target="../slideLayouts/slideLayout396.xml"/><Relationship Id="rId6" Type="http://schemas.openxmlformats.org/officeDocument/2006/relationships/hyperlink" Target="https://github.com/rhine59/CEMAnsibleTowerIntegration" TargetMode="External"/><Relationship Id="rId5" Type="http://schemas.openxmlformats.org/officeDocument/2006/relationships/hyperlink" Target="https://fs20atsrv.169.62.229.236.nip.io/" TargetMode="External"/><Relationship Id="rId4" Type="http://schemas.openxmlformats.org/officeDocument/2006/relationships/hyperlink" Target="https://icp-console.apps.169.61.23.248.nip.io/cemui/runbooks/library"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6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7" name="Session Title or  Presentation Name"/>
          <p:cNvSpPr txBox="1"/>
          <p:nvPr/>
        </p:nvSpPr>
        <p:spPr>
          <a:xfrm>
            <a:off x="228599" y="177800"/>
            <a:ext cx="5838245" cy="15696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lvl="0" hangingPunct="0">
              <a:defRPr sz="2400">
                <a:solidFill>
                  <a:srgbClr val="FFFFFF"/>
                </a:solidFill>
                <a:latin typeface="IBM Plex Sans Light"/>
                <a:ea typeface="IBM Plex Sans Light"/>
                <a:cs typeface="IBM Plex Sans Light"/>
                <a:sym typeface="IBM Plex Sans Light"/>
              </a:defRPr>
            </a:pPr>
            <a:r>
              <a:rPr lang="en-CA" sz="2400" kern="0" dirty="0">
                <a:solidFill>
                  <a:srgbClr val="FFFFFF"/>
                </a:solidFill>
                <a:latin typeface="IBM Plex Sans Light"/>
                <a:sym typeface="IBM Plex Sans Light"/>
              </a:rPr>
              <a:t>Fast Start Lab</a:t>
            </a:r>
          </a:p>
          <a:p>
            <a:pPr lvl="0" hangingPunct="0">
              <a:defRPr sz="2400">
                <a:solidFill>
                  <a:srgbClr val="FFFFFF"/>
                </a:solidFill>
                <a:latin typeface="IBM Plex Sans Light"/>
                <a:ea typeface="IBM Plex Sans Light"/>
                <a:cs typeface="IBM Plex Sans Light"/>
                <a:sym typeface="IBM Plex Sans Light"/>
              </a:defRPr>
            </a:pPr>
            <a:endParaRPr kumimoji="0" lang="en-CA" sz="2400" b="0" i="0" u="none" strike="noStrike" kern="0" cap="none" spc="0" normalizeH="0" baseline="80000" noProof="0" dirty="0">
              <a:ln>
                <a:noFill/>
              </a:ln>
              <a:solidFill>
                <a:srgbClr val="FFFFFF"/>
              </a:solidFill>
              <a:effectLst/>
              <a:uLnTx/>
              <a:uFillTx/>
              <a:latin typeface="IBM Plex Sans Light"/>
              <a:sym typeface="IBM Plex Sans Light"/>
            </a:endParaRPr>
          </a:p>
          <a:p>
            <a:pPr hangingPunct="0">
              <a:defRPr sz="2400">
                <a:solidFill>
                  <a:srgbClr val="FFFFFF"/>
                </a:solidFill>
                <a:latin typeface="IBM Plex Sans Light"/>
                <a:ea typeface="IBM Plex Sans Light"/>
                <a:cs typeface="IBM Plex Sans Light"/>
                <a:sym typeface="IBM Plex Sans Light"/>
              </a:defRPr>
            </a:pPr>
            <a:r>
              <a:rPr lang="en-US" sz="2400" dirty="0">
                <a:sym typeface="IBM Plex Sans Light"/>
              </a:rPr>
              <a:t>ECI09T495BH - </a:t>
            </a:r>
            <a:r>
              <a:rPr lang="en-US" sz="2400" dirty="0" err="1">
                <a:sym typeface="IBM Plex Sans Light"/>
              </a:rPr>
              <a:t>CloudForms</a:t>
            </a:r>
            <a:r>
              <a:rPr lang="en-US" sz="2400" dirty="0">
                <a:sym typeface="IBM Plex Sans Light"/>
              </a:rPr>
              <a:t> and Ansible Value Prop Lab - Part 2</a:t>
            </a:r>
          </a:p>
          <a:p>
            <a:pPr lvl="0" hangingPunct="0">
              <a:defRPr sz="2400">
                <a:solidFill>
                  <a:srgbClr val="FFFFFF"/>
                </a:solidFill>
                <a:latin typeface="IBM Plex Sans Light"/>
                <a:ea typeface="IBM Plex Sans Light"/>
                <a:cs typeface="IBM Plex Sans Light"/>
                <a:sym typeface="IBM Plex Sans Light"/>
              </a:defRPr>
            </a:pPr>
            <a:endParaRPr kumimoji="0" sz="1200" b="0" i="0" u="none" strike="noStrike" kern="0" cap="none" spc="0" normalizeH="0" baseline="80000" noProof="0" dirty="0">
              <a:ln>
                <a:noFill/>
              </a:ln>
              <a:solidFill>
                <a:srgbClr val="FFFFFF"/>
              </a:solidFill>
              <a:effectLst/>
              <a:uLnTx/>
              <a:uFillTx/>
              <a:latin typeface="IBM Plex Sans Light"/>
              <a:sym typeface="IBM Plex Sans Light"/>
            </a:endParaRPr>
          </a:p>
        </p:txBody>
      </p:sp>
    </p:spTree>
    <p:extLst>
      <p:ext uri="{BB962C8B-B14F-4D97-AF65-F5344CB8AC3E}">
        <p14:creationId xmlns:p14="http://schemas.microsoft.com/office/powerpoint/2010/main" val="16371361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ssion Title or  Presentation Name">
            <a:extLst>
              <a:ext uri="{FF2B5EF4-FFF2-40B4-BE49-F238E27FC236}">
                <a16:creationId xmlns:a16="http://schemas.microsoft.com/office/drawing/2014/main" id="{2D08F295-1A9C-1543-8CEB-27E15535EA21}"/>
              </a:ext>
            </a:extLst>
          </p:cNvPr>
          <p:cNvSpPr txBox="1"/>
          <p:nvPr/>
        </p:nvSpPr>
        <p:spPr>
          <a:xfrm>
            <a:off x="228599" y="177800"/>
            <a:ext cx="5838245"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defRPr sz="2400">
                <a:solidFill>
                  <a:srgbClr val="FFFFFF"/>
                </a:solidFill>
                <a:latin typeface="IBM Plex Sans Light"/>
                <a:ea typeface="IBM Plex Sans Light"/>
                <a:cs typeface="IBM Plex Sans Light"/>
                <a:sym typeface="IBM Plex Sans Light"/>
              </a:defRPr>
            </a:pPr>
            <a:r>
              <a:rPr lang="en-US" dirty="0">
                <a:solidFill>
                  <a:schemeClr val="bg1"/>
                </a:solidFill>
                <a:latin typeface="IBM Plex Sans Light" panose="020B0403050000000000" pitchFamily="34" charset="77"/>
              </a:rPr>
              <a:t>Legal Disclaimer</a:t>
            </a:r>
          </a:p>
        </p:txBody>
      </p:sp>
      <p:sp>
        <p:nvSpPr>
          <p:cNvPr id="4" name="Legal Disclaimer…">
            <a:extLst>
              <a:ext uri="{FF2B5EF4-FFF2-40B4-BE49-F238E27FC236}">
                <a16:creationId xmlns:a16="http://schemas.microsoft.com/office/drawing/2014/main" id="{5B819584-D615-644F-840F-816D40843615}"/>
              </a:ext>
            </a:extLst>
          </p:cNvPr>
          <p:cNvSpPr txBox="1"/>
          <p:nvPr/>
        </p:nvSpPr>
        <p:spPr>
          <a:xfrm>
            <a:off x="228599" y="925145"/>
            <a:ext cx="8571916" cy="2062103"/>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defTabSz="457200">
              <a:defRPr sz="1000" b="1"/>
            </a:pPr>
            <a:endParaRPr sz="800" dirty="0">
              <a:solidFill>
                <a:schemeClr val="bg1"/>
              </a:solidFill>
              <a:latin typeface="IBM Plex Sans" panose="020B0503050000000000" pitchFamily="34" charset="77"/>
            </a:endParaRPr>
          </a:p>
          <a:p>
            <a:pPr marL="457200" indent="-285750" defTabSz="457200">
              <a:defRPr sz="1000"/>
            </a:pPr>
            <a:r>
              <a:rPr sz="800" dirty="0">
                <a:solidFill>
                  <a:schemeClr val="bg1"/>
                </a:solidFill>
              </a:rPr>
              <a:t>© IBM Corporation 20</a:t>
            </a:r>
            <a:r>
              <a:rPr lang="en-US" sz="800" dirty="0">
                <a:solidFill>
                  <a:schemeClr val="bg1"/>
                </a:solidFill>
              </a:rPr>
              <a:t>20</a:t>
            </a:r>
            <a:r>
              <a:rPr sz="800" dirty="0">
                <a:solidFill>
                  <a:schemeClr val="bg1"/>
                </a:solidFill>
              </a:rPr>
              <a:t>. All Rights Reserved.</a:t>
            </a:r>
          </a:p>
          <a:p>
            <a:pPr marL="457200" indent="-285750" defTabSz="457200">
              <a:defRPr sz="1000"/>
            </a:pPr>
            <a:r>
              <a:rPr sz="800" dirty="0">
                <a:solidFill>
                  <a:schemeClr val="bg1"/>
                </a:solidFill>
              </a:rPr>
              <a:t>The information contained in this publication is provided for informational purposes only. While efforts were made to verify the completeness and accuracy of the information contained in this publication, it is provided AS IS without warranty of any kind, express or implied. In addition, this information is based on IBM’s current product plans and strategy, which are subject to change by IBM without notice. IBM shall not be responsible for any damages arising out of the use of, or otherwise related to, this publication or any other materials. Nothing contained in this publication is intended to, nor shall have the effect of, creating any warranties or representations from IBM or its suppliers or licensors, or altering the terms and conditions of the applicable license agreement governing the use of IBM software.</a:t>
            </a:r>
          </a:p>
          <a:p>
            <a:pPr marL="457200" indent="-285750" defTabSz="457200">
              <a:defRPr sz="1000"/>
            </a:pPr>
            <a:r>
              <a:rPr sz="800" dirty="0">
                <a:solidFill>
                  <a:schemeClr val="bg1"/>
                </a:solidFill>
              </a:rPr>
              <a:t>References in this presentation to IBM products, programs, or services do not imply that they will be available in all countries in which IBM operates. Product release dates and/or capabilities referenced in this presentation may change at any time at IBM’s sole discretion based on market opportunities or other factors, and are not intended to be a commitment to future product or feature availability in any way.  Nothing contained in these materials is intended to, nor shall have the effect of, stating or implying that any activities undertaken by you will result in any specific sales, revenue growth or other results. </a:t>
            </a:r>
          </a:p>
          <a:p>
            <a:pPr marL="457200" indent="-285750" defTabSz="457200">
              <a:defRPr sz="1000"/>
            </a:pPr>
            <a:r>
              <a:rPr sz="800" dirty="0">
                <a:solidFill>
                  <a:schemeClr val="bg1"/>
                </a:solidFill>
              </a:rPr>
              <a:t>Performance is based on measurements and projections using standard IBM benchmarks in a controlled environment. The actual throughput or performance that any user will experience will vary depending upon many factors, including considerations such as the amount of multiprogramming in the user's job stream, the I/O configuration, the storage configuration, and the workload processed. Therefore, no assurance can be given that an individual user will achieve results similar to those stated here.</a:t>
            </a:r>
          </a:p>
          <a:p>
            <a:pPr marL="457200" indent="-285750" defTabSz="457200">
              <a:defRPr sz="1000"/>
            </a:pPr>
            <a:r>
              <a:rPr sz="800" dirty="0">
                <a:solidFill>
                  <a:schemeClr val="bg1"/>
                </a:solidFill>
              </a:rPr>
              <a:t>All customer examples described are presented as illustrations of how those customers have used IBM products and the results they may have achieved.  Actual environmental costs and performance characteristics may vary by customer.</a:t>
            </a:r>
          </a:p>
        </p:txBody>
      </p:sp>
    </p:spTree>
    <p:extLst>
      <p:ext uri="{BB962C8B-B14F-4D97-AF65-F5344CB8AC3E}">
        <p14:creationId xmlns:p14="http://schemas.microsoft.com/office/powerpoint/2010/main" val="2603277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28601" y="109587"/>
            <a:ext cx="7822580" cy="864308"/>
          </a:xfrm>
        </p:spPr>
        <p:txBody>
          <a:bodyPr/>
          <a:lstStyle/>
          <a:p>
            <a:r>
              <a:rPr lang="en-US" dirty="0">
                <a:solidFill>
                  <a:schemeClr val="accent2"/>
                </a:solidFill>
              </a:rPr>
              <a:t>CP4MCM - CEM &amp; Ansible Tower Integration</a:t>
            </a:r>
            <a:br>
              <a:rPr lang="en-US" dirty="0">
                <a:solidFill>
                  <a:schemeClr val="accent2"/>
                </a:solidFill>
              </a:rPr>
            </a:br>
            <a:endParaRPr lang="en-US" dirty="0">
              <a:solidFill>
                <a:schemeClr val="accent2"/>
              </a:solidFill>
            </a:endParaRPr>
          </a:p>
        </p:txBody>
      </p:sp>
      <p:sp>
        <p:nvSpPr>
          <p:cNvPr id="8" name="TextBox 7">
            <a:extLst>
              <a:ext uri="{FF2B5EF4-FFF2-40B4-BE49-F238E27FC236}">
                <a16:creationId xmlns:a16="http://schemas.microsoft.com/office/drawing/2014/main" id="{226B2308-03CA-42A1-A312-395B703190BB}"/>
              </a:ext>
            </a:extLst>
          </p:cNvPr>
          <p:cNvSpPr txBox="1"/>
          <p:nvPr/>
        </p:nvSpPr>
        <p:spPr>
          <a:xfrm>
            <a:off x="139391" y="1063567"/>
            <a:ext cx="3384394" cy="2169825"/>
          </a:xfrm>
          <a:prstGeom prst="rect">
            <a:avLst/>
          </a:prstGeom>
          <a:noFill/>
        </p:spPr>
        <p:txBody>
          <a:bodyPr wrap="square" rtlCol="0">
            <a:spAutoFit/>
          </a:bodyPr>
          <a:lstStyle/>
          <a:p>
            <a:pPr marL="285750" indent="-285750">
              <a:buFont typeface="Arial" panose="020B0604020202020204" pitchFamily="34" charset="0"/>
              <a:buChar char="•"/>
            </a:pPr>
            <a:r>
              <a:rPr lang="en-US" dirty="0"/>
              <a:t>Target VM will be monitored using ICAM OS agent.</a:t>
            </a:r>
          </a:p>
          <a:p>
            <a:pPr marL="285750" indent="-285750">
              <a:buFont typeface="Arial" panose="020B0604020202020204" pitchFamily="34" charset="0"/>
              <a:buChar char="•"/>
            </a:pPr>
            <a:r>
              <a:rPr lang="en-US" dirty="0"/>
              <a:t>ICAM will send alarms to CEM on failure of Nginx container.</a:t>
            </a:r>
          </a:p>
          <a:p>
            <a:pPr marL="285750" indent="-285750">
              <a:buFont typeface="Arial" panose="020B0604020202020204" pitchFamily="34" charset="0"/>
              <a:buChar char="•"/>
            </a:pPr>
            <a:r>
              <a:rPr lang="en-US" dirty="0"/>
              <a:t>CEM can trigger a Runbook to trigger a job template in ansible tower to run an automation for resolution.</a:t>
            </a:r>
          </a:p>
          <a:p>
            <a:endParaRPr lang="en-US" dirty="0"/>
          </a:p>
          <a:p>
            <a:endParaRPr lang="en-US" dirty="0"/>
          </a:p>
          <a:p>
            <a:endParaRPr lang="en-US" dirty="0"/>
          </a:p>
        </p:txBody>
      </p:sp>
      <p:pic>
        <p:nvPicPr>
          <p:cNvPr id="3" name="Picture 2">
            <a:extLst>
              <a:ext uri="{FF2B5EF4-FFF2-40B4-BE49-F238E27FC236}">
                <a16:creationId xmlns:a16="http://schemas.microsoft.com/office/drawing/2014/main" id="{CBB7A968-119C-5945-AC8A-B9FDA94A53F4}"/>
              </a:ext>
            </a:extLst>
          </p:cNvPr>
          <p:cNvPicPr>
            <a:picLocks noChangeAspect="1"/>
          </p:cNvPicPr>
          <p:nvPr/>
        </p:nvPicPr>
        <p:blipFill>
          <a:blip r:embed="rId3"/>
          <a:stretch>
            <a:fillRect/>
          </a:stretch>
        </p:blipFill>
        <p:spPr>
          <a:xfrm>
            <a:off x="3637146" y="979164"/>
            <a:ext cx="5261371" cy="3185172"/>
          </a:xfrm>
          <a:prstGeom prst="rect">
            <a:avLst/>
          </a:prstGeom>
        </p:spPr>
      </p:pic>
    </p:spTree>
    <p:extLst>
      <p:ext uri="{BB962C8B-B14F-4D97-AF65-F5344CB8AC3E}">
        <p14:creationId xmlns:p14="http://schemas.microsoft.com/office/powerpoint/2010/main" val="2708682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28601" y="109587"/>
            <a:ext cx="7822580" cy="864308"/>
          </a:xfrm>
        </p:spPr>
        <p:txBody>
          <a:bodyPr/>
          <a:lstStyle/>
          <a:p>
            <a:r>
              <a:rPr lang="en-US" dirty="0">
                <a:solidFill>
                  <a:schemeClr val="accent2"/>
                </a:solidFill>
              </a:rPr>
              <a:t>Walkthrough of CEM &amp; Ansible Integration Lab</a:t>
            </a:r>
          </a:p>
        </p:txBody>
      </p:sp>
      <p:sp>
        <p:nvSpPr>
          <p:cNvPr id="6" name="TextBox 5">
            <a:extLst>
              <a:ext uri="{FF2B5EF4-FFF2-40B4-BE49-F238E27FC236}">
                <a16:creationId xmlns:a16="http://schemas.microsoft.com/office/drawing/2014/main" id="{8C26FBAB-558E-4016-94E6-55EA04F92C24}"/>
              </a:ext>
            </a:extLst>
          </p:cNvPr>
          <p:cNvSpPr txBox="1"/>
          <p:nvPr/>
        </p:nvSpPr>
        <p:spPr>
          <a:xfrm>
            <a:off x="228601" y="732052"/>
            <a:ext cx="3654056" cy="1962076"/>
          </a:xfrm>
          <a:prstGeom prst="rect">
            <a:avLst/>
          </a:prstGeom>
          <a:noFill/>
        </p:spPr>
        <p:txBody>
          <a:bodyPr wrap="square" rtlCol="0">
            <a:spAutoFit/>
          </a:bodyPr>
          <a:lstStyle/>
          <a:p>
            <a:r>
              <a:rPr lang="en-US" b="1" dirty="0"/>
              <a:t>Ansible Tower Configuration</a:t>
            </a:r>
            <a:r>
              <a:rPr lang="en-US" dirty="0"/>
              <a:t> </a:t>
            </a:r>
          </a:p>
          <a:p>
            <a:endParaRPr lang="en-US" dirty="0"/>
          </a:p>
          <a:p>
            <a:pPr marL="285750" indent="-285750">
              <a:buFont typeface="Arial" panose="020B0604020202020204" pitchFamily="34" charset="0"/>
              <a:buChar char="•"/>
            </a:pPr>
            <a:r>
              <a:rPr lang="en-US" dirty="0"/>
              <a:t>Create an Inventory</a:t>
            </a:r>
          </a:p>
          <a:p>
            <a:pPr marL="285750" indent="-285750">
              <a:buFont typeface="Arial" panose="020B0604020202020204" pitchFamily="34" charset="0"/>
              <a:buChar char="•"/>
            </a:pPr>
            <a:r>
              <a:rPr lang="en-US" dirty="0"/>
              <a:t>Create a Host </a:t>
            </a:r>
          </a:p>
          <a:p>
            <a:pPr marL="285750" indent="-285750">
              <a:buFont typeface="Arial" panose="020B0604020202020204" pitchFamily="34" charset="0"/>
              <a:buChar char="•"/>
            </a:pPr>
            <a:r>
              <a:rPr lang="en-US" dirty="0"/>
              <a:t>Create a Credential</a:t>
            </a:r>
          </a:p>
          <a:p>
            <a:pPr marL="285750" indent="-285750">
              <a:buFont typeface="Arial" panose="020B0604020202020204" pitchFamily="34" charset="0"/>
              <a:buChar char="•"/>
            </a:pPr>
            <a:r>
              <a:rPr lang="en-US" dirty="0"/>
              <a:t>Setting up a Project</a:t>
            </a:r>
          </a:p>
          <a:p>
            <a:pPr marL="285750" indent="-285750">
              <a:buFont typeface="Arial" panose="020B0604020202020204" pitchFamily="34" charset="0"/>
              <a:buChar char="•"/>
            </a:pPr>
            <a:r>
              <a:rPr lang="en-US" dirty="0"/>
              <a:t>Review the Ansible playbook</a:t>
            </a:r>
          </a:p>
          <a:p>
            <a:pPr marL="285750" indent="-285750">
              <a:buFont typeface="Arial" panose="020B0604020202020204" pitchFamily="34" charset="0"/>
              <a:buChar char="•"/>
            </a:pPr>
            <a:r>
              <a:rPr lang="en-US" dirty="0"/>
              <a:t>Create a Job Template</a:t>
            </a:r>
          </a:p>
          <a:p>
            <a:endParaRPr lang="en-US" dirty="0"/>
          </a:p>
        </p:txBody>
      </p:sp>
      <p:pic>
        <p:nvPicPr>
          <p:cNvPr id="4" name="Picture 3">
            <a:extLst>
              <a:ext uri="{FF2B5EF4-FFF2-40B4-BE49-F238E27FC236}">
                <a16:creationId xmlns:a16="http://schemas.microsoft.com/office/drawing/2014/main" id="{25EBE8A8-7E51-B54E-927C-81CF377AD73C}"/>
              </a:ext>
            </a:extLst>
          </p:cNvPr>
          <p:cNvPicPr>
            <a:picLocks noChangeAspect="1"/>
          </p:cNvPicPr>
          <p:nvPr/>
        </p:nvPicPr>
        <p:blipFill>
          <a:blip r:embed="rId3"/>
          <a:stretch>
            <a:fillRect/>
          </a:stretch>
        </p:blipFill>
        <p:spPr>
          <a:xfrm>
            <a:off x="3336519" y="732052"/>
            <a:ext cx="5414886" cy="3045267"/>
          </a:xfrm>
          <a:prstGeom prst="rect">
            <a:avLst/>
          </a:prstGeom>
        </p:spPr>
      </p:pic>
    </p:spTree>
    <p:extLst>
      <p:ext uri="{BB962C8B-B14F-4D97-AF65-F5344CB8AC3E}">
        <p14:creationId xmlns:p14="http://schemas.microsoft.com/office/powerpoint/2010/main" val="2870522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28601" y="109587"/>
            <a:ext cx="7822580" cy="864308"/>
          </a:xfrm>
        </p:spPr>
        <p:txBody>
          <a:bodyPr/>
          <a:lstStyle/>
          <a:p>
            <a:r>
              <a:rPr lang="en-US" dirty="0">
                <a:solidFill>
                  <a:schemeClr val="accent2"/>
                </a:solidFill>
              </a:rPr>
              <a:t>Walkthrough of CEM &amp; Ansible Integration Lab - Tasks</a:t>
            </a:r>
          </a:p>
        </p:txBody>
      </p:sp>
      <p:sp>
        <p:nvSpPr>
          <p:cNvPr id="6" name="TextBox 5">
            <a:extLst>
              <a:ext uri="{FF2B5EF4-FFF2-40B4-BE49-F238E27FC236}">
                <a16:creationId xmlns:a16="http://schemas.microsoft.com/office/drawing/2014/main" id="{8C26FBAB-558E-4016-94E6-55EA04F92C24}"/>
              </a:ext>
            </a:extLst>
          </p:cNvPr>
          <p:cNvSpPr txBox="1"/>
          <p:nvPr/>
        </p:nvSpPr>
        <p:spPr>
          <a:xfrm>
            <a:off x="228601" y="678988"/>
            <a:ext cx="3107918" cy="2793072"/>
          </a:xfrm>
          <a:prstGeom prst="rect">
            <a:avLst/>
          </a:prstGeom>
          <a:noFill/>
        </p:spPr>
        <p:txBody>
          <a:bodyPr wrap="square" rtlCol="0">
            <a:spAutoFit/>
          </a:bodyPr>
          <a:lstStyle/>
          <a:p>
            <a:r>
              <a:rPr lang="en-US" b="1" dirty="0"/>
              <a:t>CEM Configuration</a:t>
            </a:r>
            <a:r>
              <a:rPr lang="en-US" dirty="0"/>
              <a:t> </a:t>
            </a:r>
          </a:p>
          <a:p>
            <a:endParaRPr lang="en-US" dirty="0"/>
          </a:p>
          <a:p>
            <a:pPr marL="285750" indent="-285750">
              <a:buFont typeface="Arial" panose="020B0604020202020204" pitchFamily="34" charset="0"/>
              <a:buChar char="•"/>
            </a:pPr>
            <a:r>
              <a:rPr lang="en-US" dirty="0"/>
              <a:t>Login to MCM/ICAM/CEM console</a:t>
            </a:r>
          </a:p>
          <a:p>
            <a:pPr marL="285750" indent="-285750">
              <a:buFont typeface="Arial" panose="020B0604020202020204" pitchFamily="34" charset="0"/>
              <a:buChar char="•"/>
            </a:pPr>
            <a:r>
              <a:rPr lang="en-US" dirty="0"/>
              <a:t>Create Automations from CEM Administration</a:t>
            </a:r>
          </a:p>
          <a:p>
            <a:pPr marL="285750" indent="-285750">
              <a:buFont typeface="Arial" panose="020B0604020202020204" pitchFamily="34" charset="0"/>
              <a:buChar char="•"/>
            </a:pPr>
            <a:r>
              <a:rPr lang="en-US" dirty="0"/>
              <a:t>Create </a:t>
            </a:r>
            <a:r>
              <a:rPr lang="en-US" dirty="0" err="1"/>
              <a:t>RunBooks</a:t>
            </a:r>
            <a:r>
              <a:rPr lang="en-US" dirty="0"/>
              <a:t> and Publish</a:t>
            </a:r>
          </a:p>
          <a:p>
            <a:pPr marL="285750" indent="-285750">
              <a:buFont typeface="Arial" panose="020B0604020202020204" pitchFamily="34" charset="0"/>
              <a:buChar char="•"/>
            </a:pPr>
            <a:r>
              <a:rPr lang="en-US" dirty="0"/>
              <a:t>Trigger CEM </a:t>
            </a:r>
            <a:r>
              <a:rPr lang="en-US" dirty="0" err="1"/>
              <a:t>RunBook</a:t>
            </a:r>
            <a:r>
              <a:rPr lang="en-US" dirty="0"/>
              <a:t> to create </a:t>
            </a:r>
            <a:r>
              <a:rPr lang="en-US" dirty="0" err="1"/>
              <a:t>Nginix</a:t>
            </a:r>
            <a:r>
              <a:rPr lang="en-US" dirty="0"/>
              <a:t> container</a:t>
            </a:r>
          </a:p>
          <a:p>
            <a:pPr marL="285750" indent="-285750">
              <a:buFont typeface="Arial" panose="020B0604020202020204" pitchFamily="34" charset="0"/>
              <a:buChar char="•"/>
            </a:pPr>
            <a:r>
              <a:rPr lang="en-US" dirty="0"/>
              <a:t>View the results </a:t>
            </a:r>
          </a:p>
          <a:p>
            <a:pPr marL="285750" indent="-285750">
              <a:buFont typeface="Arial" panose="020B0604020202020204" pitchFamily="34" charset="0"/>
              <a:buChar char="•"/>
            </a:pPr>
            <a:r>
              <a:rPr lang="en-US" dirty="0"/>
              <a:t>Launch </a:t>
            </a:r>
            <a:r>
              <a:rPr lang="en-US" dirty="0" err="1"/>
              <a:t>Nginix</a:t>
            </a:r>
            <a:r>
              <a:rPr lang="en-US" dirty="0"/>
              <a:t> URL</a:t>
            </a:r>
          </a:p>
          <a:p>
            <a:pPr marL="285750" indent="-285750">
              <a:buFont typeface="Arial" panose="020B0604020202020204" pitchFamily="34" charset="0"/>
              <a:buChar char="•"/>
            </a:pPr>
            <a:r>
              <a:rPr lang="en-US" dirty="0"/>
              <a:t>Trigger CEM </a:t>
            </a:r>
            <a:r>
              <a:rPr lang="en-US" dirty="0" err="1"/>
              <a:t>RunBook</a:t>
            </a:r>
            <a:r>
              <a:rPr lang="en-US" dirty="0"/>
              <a:t> to stop </a:t>
            </a:r>
            <a:r>
              <a:rPr lang="en-US" dirty="0" err="1"/>
              <a:t>Nginix</a:t>
            </a:r>
            <a:endParaRPr lang="en-US" dirty="0"/>
          </a:p>
          <a:p>
            <a:pPr marL="285750" indent="-285750">
              <a:buFont typeface="Arial" panose="020B0604020202020204" pitchFamily="34" charset="0"/>
              <a:buChar char="•"/>
            </a:pPr>
            <a:endParaRPr lang="en-US" dirty="0"/>
          </a:p>
        </p:txBody>
      </p:sp>
      <p:sp>
        <p:nvSpPr>
          <p:cNvPr id="7" name="TextBox 6">
            <a:extLst>
              <a:ext uri="{FF2B5EF4-FFF2-40B4-BE49-F238E27FC236}">
                <a16:creationId xmlns:a16="http://schemas.microsoft.com/office/drawing/2014/main" id="{ADE32F9A-A963-6043-A0D4-DA52611FE572}"/>
              </a:ext>
            </a:extLst>
          </p:cNvPr>
          <p:cNvSpPr txBox="1"/>
          <p:nvPr/>
        </p:nvSpPr>
        <p:spPr>
          <a:xfrm>
            <a:off x="382685" y="4123646"/>
            <a:ext cx="6597977" cy="507831"/>
          </a:xfrm>
          <a:prstGeom prst="rect">
            <a:avLst/>
          </a:prstGeom>
          <a:noFill/>
        </p:spPr>
        <p:txBody>
          <a:bodyPr wrap="square" rtlCol="0">
            <a:spAutoFit/>
          </a:bodyPr>
          <a:lstStyle/>
          <a:p>
            <a:r>
              <a:rPr lang="en-US" b="1" dirty="0"/>
              <a:t>For Lab Instructions, please check out following </a:t>
            </a:r>
            <a:r>
              <a:rPr lang="en-US" b="1" dirty="0" err="1"/>
              <a:t>github</a:t>
            </a:r>
            <a:r>
              <a:rPr lang="en-US" b="1" dirty="0"/>
              <a:t> repository</a:t>
            </a:r>
          </a:p>
          <a:p>
            <a:r>
              <a:rPr lang="en-US" dirty="0">
                <a:hlinkClick r:id="rId3"/>
              </a:rPr>
              <a:t>https://github.com/rhine59/CEMAnsibleTowerIntegration</a:t>
            </a:r>
            <a:endParaRPr lang="en-US" dirty="0"/>
          </a:p>
        </p:txBody>
      </p:sp>
      <p:pic>
        <p:nvPicPr>
          <p:cNvPr id="3" name="Picture 2">
            <a:extLst>
              <a:ext uri="{FF2B5EF4-FFF2-40B4-BE49-F238E27FC236}">
                <a16:creationId xmlns:a16="http://schemas.microsoft.com/office/drawing/2014/main" id="{8C4D5107-1DED-4545-B361-1CFDC17FE0A8}"/>
              </a:ext>
            </a:extLst>
          </p:cNvPr>
          <p:cNvPicPr>
            <a:picLocks noChangeAspect="1"/>
          </p:cNvPicPr>
          <p:nvPr/>
        </p:nvPicPr>
        <p:blipFill>
          <a:blip r:embed="rId4"/>
          <a:stretch>
            <a:fillRect/>
          </a:stretch>
        </p:blipFill>
        <p:spPr>
          <a:xfrm>
            <a:off x="3568390" y="512023"/>
            <a:ext cx="5063228" cy="3480430"/>
          </a:xfrm>
          <a:prstGeom prst="rect">
            <a:avLst/>
          </a:prstGeom>
        </p:spPr>
      </p:pic>
    </p:spTree>
    <p:extLst>
      <p:ext uri="{BB962C8B-B14F-4D97-AF65-F5344CB8AC3E}">
        <p14:creationId xmlns:p14="http://schemas.microsoft.com/office/powerpoint/2010/main" val="2809254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28601" y="109587"/>
            <a:ext cx="8522804" cy="864308"/>
          </a:xfrm>
        </p:spPr>
        <p:txBody>
          <a:bodyPr/>
          <a:lstStyle/>
          <a:p>
            <a:r>
              <a:rPr lang="en-US" dirty="0">
                <a:solidFill>
                  <a:schemeClr val="accent2"/>
                </a:solidFill>
              </a:rPr>
              <a:t>Walkthrough of CEM &amp; Ansible Integration Lab - Environment</a:t>
            </a:r>
          </a:p>
        </p:txBody>
      </p:sp>
      <p:sp>
        <p:nvSpPr>
          <p:cNvPr id="6" name="TextBox 5">
            <a:extLst>
              <a:ext uri="{FF2B5EF4-FFF2-40B4-BE49-F238E27FC236}">
                <a16:creationId xmlns:a16="http://schemas.microsoft.com/office/drawing/2014/main" id="{8C26FBAB-558E-4016-94E6-55EA04F92C24}"/>
              </a:ext>
            </a:extLst>
          </p:cNvPr>
          <p:cNvSpPr txBox="1"/>
          <p:nvPr/>
        </p:nvSpPr>
        <p:spPr>
          <a:xfrm>
            <a:off x="228600" y="678988"/>
            <a:ext cx="6597977" cy="3000821"/>
          </a:xfrm>
          <a:prstGeom prst="rect">
            <a:avLst/>
          </a:prstGeom>
          <a:noFill/>
        </p:spPr>
        <p:txBody>
          <a:bodyPr wrap="square" rtlCol="0">
            <a:spAutoFit/>
          </a:bodyPr>
          <a:lstStyle/>
          <a:p>
            <a:r>
              <a:rPr lang="en-US" b="1" dirty="0"/>
              <a:t>Lab Environment Access</a:t>
            </a:r>
            <a:endParaRPr lang="en-US" dirty="0"/>
          </a:p>
          <a:p>
            <a:endParaRPr lang="en-US" dirty="0"/>
          </a:p>
          <a:p>
            <a:pPr marL="285750" indent="-285750">
              <a:buFont typeface="Arial" panose="020B0604020202020204" pitchFamily="34" charset="0"/>
              <a:buChar char="•"/>
            </a:pPr>
            <a:r>
              <a:rPr lang="en-US" dirty="0"/>
              <a:t>MCM/ICAM console URL</a:t>
            </a:r>
          </a:p>
          <a:p>
            <a:r>
              <a:rPr lang="en-US" dirty="0"/>
              <a:t>      </a:t>
            </a:r>
            <a:r>
              <a:rPr lang="en-US" dirty="0">
                <a:hlinkClick r:id="rId3"/>
              </a:rPr>
              <a:t>https://icp-console.apps.169.61.23.248.nip.io</a:t>
            </a:r>
            <a:endParaRPr lang="en-US" dirty="0"/>
          </a:p>
          <a:p>
            <a:r>
              <a:rPr lang="en-US" dirty="0"/>
              <a:t>      user1 to user40    password:  alpine-has-acorn-valley</a:t>
            </a:r>
          </a:p>
          <a:p>
            <a:endParaRPr lang="en-US" dirty="0"/>
          </a:p>
          <a:p>
            <a:pPr marL="285750" indent="-285750">
              <a:buFont typeface="Arial" panose="020B0604020202020204" pitchFamily="34" charset="0"/>
              <a:buChar char="•"/>
            </a:pPr>
            <a:r>
              <a:rPr lang="en-US" dirty="0"/>
              <a:t>CEM Runbooks URL</a:t>
            </a:r>
          </a:p>
          <a:p>
            <a:r>
              <a:rPr lang="en-US" dirty="0"/>
              <a:t>      </a:t>
            </a:r>
            <a:r>
              <a:rPr lang="en-US" dirty="0">
                <a:hlinkClick r:id="rId4"/>
              </a:rPr>
              <a:t>https://icp-console.apps.169.61.23.248.nip.io/cemui/runbooks/library</a:t>
            </a:r>
            <a:endParaRPr lang="en-US" dirty="0"/>
          </a:p>
          <a:p>
            <a:endParaRPr lang="en-US" dirty="0"/>
          </a:p>
          <a:p>
            <a:pPr marL="285750" indent="-285750">
              <a:buFont typeface="Arial" panose="020B0604020202020204" pitchFamily="34" charset="0"/>
              <a:buChar char="•"/>
            </a:pPr>
            <a:r>
              <a:rPr lang="en-US" dirty="0"/>
              <a:t>Ansible Tower URL</a:t>
            </a:r>
          </a:p>
          <a:p>
            <a:r>
              <a:rPr lang="en-US" dirty="0"/>
              <a:t>      </a:t>
            </a:r>
            <a:r>
              <a:rPr lang="en-US" dirty="0">
                <a:hlinkClick r:id="rId5"/>
              </a:rPr>
              <a:t>https://fs20atsrv.169.62.229.236.nip.io/</a:t>
            </a:r>
            <a:endParaRPr lang="en-US" dirty="0"/>
          </a:p>
          <a:p>
            <a:r>
              <a:rPr lang="en-US" dirty="0"/>
              <a:t>      user1 to user40    password:  alpine-has-acorn-valley</a:t>
            </a:r>
          </a:p>
          <a:p>
            <a:endParaRPr lang="en-US" dirty="0"/>
          </a:p>
          <a:p>
            <a:endParaRPr lang="en-US" dirty="0"/>
          </a:p>
        </p:txBody>
      </p:sp>
      <p:sp>
        <p:nvSpPr>
          <p:cNvPr id="7" name="TextBox 6">
            <a:extLst>
              <a:ext uri="{FF2B5EF4-FFF2-40B4-BE49-F238E27FC236}">
                <a16:creationId xmlns:a16="http://schemas.microsoft.com/office/drawing/2014/main" id="{ADE32F9A-A963-6043-A0D4-DA52611FE572}"/>
              </a:ext>
            </a:extLst>
          </p:cNvPr>
          <p:cNvSpPr txBox="1"/>
          <p:nvPr/>
        </p:nvSpPr>
        <p:spPr>
          <a:xfrm>
            <a:off x="382685" y="4123646"/>
            <a:ext cx="6597977" cy="507831"/>
          </a:xfrm>
          <a:prstGeom prst="rect">
            <a:avLst/>
          </a:prstGeom>
          <a:noFill/>
        </p:spPr>
        <p:txBody>
          <a:bodyPr wrap="square" rtlCol="0">
            <a:spAutoFit/>
          </a:bodyPr>
          <a:lstStyle/>
          <a:p>
            <a:r>
              <a:rPr lang="en-US" b="1" dirty="0"/>
              <a:t>For Lab Instructions, please check out following </a:t>
            </a:r>
            <a:r>
              <a:rPr lang="en-US" b="1" dirty="0" err="1"/>
              <a:t>github</a:t>
            </a:r>
            <a:r>
              <a:rPr lang="en-US" b="1" dirty="0"/>
              <a:t> repository</a:t>
            </a:r>
          </a:p>
          <a:p>
            <a:r>
              <a:rPr lang="en-US" dirty="0">
                <a:hlinkClick r:id="rId6"/>
              </a:rPr>
              <a:t>https://github.com/rhine59/CEMAnsibleTowerIntegration</a:t>
            </a:r>
            <a:endParaRPr lang="en-US" dirty="0"/>
          </a:p>
        </p:txBody>
      </p:sp>
    </p:spTree>
    <p:extLst>
      <p:ext uri="{BB962C8B-B14F-4D97-AF65-F5344CB8AC3E}">
        <p14:creationId xmlns:p14="http://schemas.microsoft.com/office/powerpoint/2010/main" val="261887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FFFFFF"/>
                </a:solidFill>
                <a:effectLst/>
                <a:uLnTx/>
                <a:uFillTx/>
                <a:latin typeface="IBM Plex Sans"/>
                <a:cs typeface="Arial" charset="0"/>
                <a:sym typeface="IBM Plex Sans"/>
              </a:rPr>
              <a:pPr marL="0" marR="0" lvl="0" indent="0" algn="r" defTabSz="685800" rtl="0" eaLnBrk="1" fontAlgn="auto" latinLnBrk="0" hangingPunct="1">
                <a:lnSpc>
                  <a:spcPct val="100000"/>
                </a:lnSpc>
                <a:spcBef>
                  <a:spcPts val="0"/>
                </a:spcBef>
                <a:spcAft>
                  <a:spcPts val="0"/>
                </a:spcAft>
                <a:buClrTx/>
                <a:buSzTx/>
                <a:buFontTx/>
                <a:buNone/>
                <a:tabLst/>
                <a:defRPr/>
              </a:pPr>
              <a:t>7</a:t>
            </a:fld>
            <a:endParaRPr kumimoji="0" lang="en-US" sz="600" b="0" i="0" u="none" strike="noStrike" kern="1200" cap="none" spc="0" normalizeH="0" baseline="0" noProof="0">
              <a:ln>
                <a:noFill/>
              </a:ln>
              <a:solidFill>
                <a:srgbClr val="FFFFFF"/>
              </a:solidFill>
              <a:effectLst/>
              <a:uLnTx/>
              <a:uFillTx/>
              <a:latin typeface="IBM Plex Sans"/>
              <a:cs typeface="Arial" charset="0"/>
              <a:sym typeface="IBM Plex Sans"/>
            </a:endParaRPr>
          </a:p>
        </p:txBody>
      </p:sp>
    </p:spTree>
    <p:extLst>
      <p:ext uri="{BB962C8B-B14F-4D97-AF65-F5344CB8AC3E}">
        <p14:creationId xmlns:p14="http://schemas.microsoft.com/office/powerpoint/2010/main" val="1886649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ssion Title or  Presentation Name">
            <a:extLst>
              <a:ext uri="{FF2B5EF4-FFF2-40B4-BE49-F238E27FC236}">
                <a16:creationId xmlns:a16="http://schemas.microsoft.com/office/drawing/2014/main" id="{F87F3313-8444-EF4D-87CE-FFDACF5368BB}"/>
              </a:ext>
            </a:extLst>
          </p:cNvPr>
          <p:cNvSpPr txBox="1"/>
          <p:nvPr/>
        </p:nvSpPr>
        <p:spPr>
          <a:xfrm>
            <a:off x="228599" y="177800"/>
            <a:ext cx="5838245" cy="12003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marL="0" marR="0" lvl="0" indent="0" algn="l" defTabSz="685800" rtl="0" eaLnBrk="1" fontAlgn="auto" latinLnBrk="0" hangingPunct="0">
              <a:lnSpc>
                <a:spcPct val="100000"/>
              </a:lnSpc>
              <a:spcBef>
                <a:spcPts val="0"/>
              </a:spcBef>
              <a:spcAft>
                <a:spcPts val="0"/>
              </a:spcAft>
              <a:buClrTx/>
              <a:buSzTx/>
              <a:buFontTx/>
              <a:buNone/>
              <a:tabLst/>
              <a:defRPr sz="2400">
                <a:solidFill>
                  <a:srgbClr val="FFFFFF"/>
                </a:solidFill>
                <a:latin typeface="IBM Plex Sans Light"/>
                <a:ea typeface="IBM Plex Sans Light"/>
                <a:cs typeface="IBM Plex Sans Light"/>
                <a:sym typeface="IBM Plex Sans Light"/>
              </a:defRPr>
            </a:pPr>
            <a:r>
              <a:rPr kumimoji="0" lang="en-US" sz="2400" b="0" i="0" u="none" strike="noStrike" kern="0" cap="none" spc="0" normalizeH="0" baseline="0" noProof="0" dirty="0">
                <a:ln>
                  <a:noFill/>
                </a:ln>
                <a:solidFill>
                  <a:srgbClr val="FFFFFF"/>
                </a:solidFill>
                <a:effectLst/>
                <a:uLnTx/>
                <a:uFillTx/>
                <a:latin typeface="IBM Plex Sans Light" panose="020B0403050000000000" pitchFamily="34" charset="77"/>
                <a:sym typeface="IBM Plex Sans Light"/>
              </a:rPr>
              <a:t>Please give us your feedback – </a:t>
            </a:r>
            <a:br>
              <a:rPr kumimoji="0" lang="en-US" sz="2400" b="0" i="0" u="none" strike="noStrike" kern="0" cap="none" spc="0" normalizeH="0" baseline="0" noProof="0" dirty="0">
                <a:ln>
                  <a:noFill/>
                </a:ln>
                <a:solidFill>
                  <a:srgbClr val="FFFFFF"/>
                </a:solidFill>
                <a:effectLst/>
                <a:uLnTx/>
                <a:uFillTx/>
                <a:latin typeface="IBM Plex Sans Light" panose="020B0403050000000000" pitchFamily="34" charset="77"/>
                <a:sym typeface="IBM Plex Sans Light"/>
              </a:rPr>
            </a:br>
            <a:r>
              <a:rPr kumimoji="0" lang="en-US" sz="2400" b="0" i="0" u="none" strike="noStrike" kern="0" cap="none" spc="0" normalizeH="0" baseline="0" noProof="0" dirty="0">
                <a:ln>
                  <a:noFill/>
                </a:ln>
                <a:solidFill>
                  <a:srgbClr val="FFFFFF"/>
                </a:solidFill>
                <a:effectLst/>
                <a:uLnTx/>
                <a:uFillTx/>
                <a:latin typeface="IBM Plex Sans Light" panose="020B0403050000000000" pitchFamily="34" charset="77"/>
                <a:sym typeface="IBM Plex Sans Light"/>
              </a:rPr>
              <a:t>Access the survey link at the bottom of the </a:t>
            </a:r>
          </a:p>
          <a:p>
            <a:pPr marL="0" marR="0" lvl="0" indent="0" algn="l" defTabSz="685800" rtl="0" eaLnBrk="1" fontAlgn="auto" latinLnBrk="0" hangingPunct="0">
              <a:lnSpc>
                <a:spcPct val="100000"/>
              </a:lnSpc>
              <a:spcBef>
                <a:spcPts val="0"/>
              </a:spcBef>
              <a:spcAft>
                <a:spcPts val="0"/>
              </a:spcAft>
              <a:buClrTx/>
              <a:buSzTx/>
              <a:buFontTx/>
              <a:buNone/>
              <a:tabLst/>
              <a:defRPr sz="2400">
                <a:solidFill>
                  <a:srgbClr val="FFFFFF"/>
                </a:solidFill>
                <a:latin typeface="IBM Plex Sans Light"/>
                <a:ea typeface="IBM Plex Sans Light"/>
                <a:cs typeface="IBM Plex Sans Light"/>
                <a:sym typeface="IBM Plex Sans Light"/>
              </a:defRPr>
            </a:pPr>
            <a:r>
              <a:rPr kumimoji="0" lang="en-US" sz="2400" b="0" i="0" u="none" strike="noStrike" kern="0" cap="none" spc="0" normalizeH="0" baseline="0" noProof="0" dirty="0">
                <a:ln>
                  <a:noFill/>
                </a:ln>
                <a:solidFill>
                  <a:srgbClr val="FFFFFF"/>
                </a:solidFill>
                <a:effectLst/>
                <a:uLnTx/>
                <a:uFillTx/>
                <a:latin typeface="IBM Plex Sans Light" panose="020B0403050000000000" pitchFamily="34" charset="77"/>
                <a:sym typeface="IBM Plex Sans Light"/>
              </a:rPr>
              <a:t>session details in the mobile app.</a:t>
            </a:r>
          </a:p>
        </p:txBody>
      </p:sp>
    </p:spTree>
    <p:extLst>
      <p:ext uri="{BB962C8B-B14F-4D97-AF65-F5344CB8AC3E}">
        <p14:creationId xmlns:p14="http://schemas.microsoft.com/office/powerpoint/2010/main" val="2123617833"/>
      </p:ext>
    </p:extLst>
  </p:cSld>
  <p:clrMapOvr>
    <a:masterClrMapping/>
  </p:clrMapOvr>
  <p:transition spd="med"/>
</p:sld>
</file>

<file path=ppt/theme/theme1.xml><?xml version="1.0" encoding="utf-8"?>
<a:theme xmlns:a="http://schemas.openxmlformats.org/drawingml/2006/main" name="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7AA350A9-E4F0-B143-BE0A-5D8607329B0F}" vid="{DA3884FF-7C8B-9444-9808-C126ACB120B0}"/>
    </a:ext>
  </a:extLst>
</a:theme>
</file>

<file path=ppt/theme/theme10.xml><?xml version="1.0" encoding="utf-8"?>
<a:theme xmlns:a="http://schemas.openxmlformats.org/drawingml/2006/main" name="1_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FA5E7C78-ED6F-424F-AF60-065FEC4AE799}"/>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k_blu_background_2017">
  <a:themeElements>
    <a:clrScheme name="Custom 48">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7AA350A9-E4F0-B143-BE0A-5D8607329B0F}" vid="{836A3FE8-1250-194E-973B-6A7D346EC90A}"/>
    </a:ext>
  </a:extLst>
</a:theme>
</file>

<file path=ppt/theme/theme3.xml><?xml version="1.0" encoding="utf-8"?>
<a:theme xmlns:a="http://schemas.openxmlformats.org/drawingml/2006/main" name="gry_background_2017">
  <a:themeElements>
    <a:clrScheme name="Custom 46">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7AA350A9-E4F0-B143-BE0A-5D8607329B0F}" vid="{4871B42A-3196-C249-98C3-45AEF30CACFD}"/>
    </a:ext>
  </a:extLst>
</a:theme>
</file>

<file path=ppt/theme/theme4.xml><?xml version="1.0" encoding="utf-8"?>
<a:theme xmlns:a="http://schemas.openxmlformats.org/drawingml/2006/main" name="wht_background_2017">
  <a:themeElements>
    <a:clrScheme name="Custom 47">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7AA350A9-E4F0-B143-BE0A-5D8607329B0F}" vid="{0F4E0454-1F83-AF4A-B2D0-8CBCD13AF872}"/>
    </a:ext>
  </a:extLst>
</a:theme>
</file>

<file path=ppt/theme/theme5.xml><?xml version="1.0" encoding="utf-8"?>
<a:theme xmlns:a="http://schemas.openxmlformats.org/drawingml/2006/main" name="1_blk_background_2017">
  <a:themeElements>
    <a:clrScheme name="blk_background_2017">
      <a:dk1>
        <a:srgbClr val="000000"/>
      </a:dk1>
      <a:lt1>
        <a:srgbClr val="000000"/>
      </a:lt1>
      <a:dk2>
        <a:srgbClr val="A7A7A7"/>
      </a:dk2>
      <a:lt2>
        <a:srgbClr val="535353"/>
      </a:lt2>
      <a:accent1>
        <a:srgbClr val="8F8B8B"/>
      </a:accent1>
      <a:accent2>
        <a:srgbClr val="0F6FFF"/>
      </a:accent2>
      <a:accent3>
        <a:srgbClr val="20D5D2"/>
      </a:accent3>
      <a:accent4>
        <a:srgbClr val="504E4E"/>
      </a:accent4>
      <a:accent5>
        <a:srgbClr val="6E177D"/>
      </a:accent5>
      <a:accent6>
        <a:srgbClr val="DB2663"/>
      </a:accent6>
      <a:hlink>
        <a:srgbClr val="0000FF"/>
      </a:hlink>
      <a:folHlink>
        <a:srgbClr val="FF00FF"/>
      </a:folHlink>
    </a:clrScheme>
    <a:fontScheme name="blk_background_2017">
      <a:majorFont>
        <a:latin typeface="Calibri"/>
        <a:ea typeface="Calibri"/>
        <a:cs typeface="Calibri"/>
      </a:majorFont>
      <a:minorFont>
        <a:latin typeface="Helvetica"/>
        <a:ea typeface="Helvetica"/>
        <a:cs typeface="Helvetica"/>
      </a:minorFont>
    </a:fontScheme>
    <a:fmtScheme name="blk_background_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6.xml><?xml version="1.0" encoding="utf-8"?>
<a:theme xmlns:a="http://schemas.openxmlformats.org/drawingml/2006/main" name="2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620841BD-C405-6040-91A5-E03C6E8CD24D}" vid="{A1BD58F6-E81A-854C-BFCF-EAC58112517E}"/>
    </a:ext>
  </a:extLst>
</a:theme>
</file>

<file path=ppt/theme/theme7.xml><?xml version="1.0" encoding="utf-8"?>
<a:theme xmlns:a="http://schemas.openxmlformats.org/drawingml/2006/main" name="3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3_Plex" id="{1226378D-4E68-1646-AEAE-702B1A9905A1}" vid="{4C020BF7-4FCB-1F42-8019-A2CCA1C10BB5}"/>
    </a:ext>
  </a:extLst>
</a:theme>
</file>

<file path=ppt/theme/theme8.xml><?xml version="1.0" encoding="utf-8"?>
<a:theme xmlns:a="http://schemas.openxmlformats.org/drawingml/2006/main" name="16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3_Plex" id="{1226378D-4E68-1646-AEAE-702B1A9905A1}" vid="{4C020BF7-4FCB-1F42-8019-A2CCA1C10BB5}"/>
    </a:ext>
  </a:extLst>
</a:theme>
</file>

<file path=ppt/theme/theme9.xml><?xml version="1.0" encoding="utf-8"?>
<a:theme xmlns:a="http://schemas.openxmlformats.org/drawingml/2006/main" name="1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06441E7C-8021-F046-AB07-12B4C84FFC7C}" vid="{C9457094-1557-5F42-A439-C21CA9881066}"/>
    </a:ext>
  </a:extLst>
</a:theme>
</file>

<file path=docProps/app.xml><?xml version="1.0" encoding="utf-8"?>
<Properties xmlns="http://schemas.openxmlformats.org/officeDocument/2006/extended-properties" xmlns:vt="http://schemas.openxmlformats.org/officeDocument/2006/docPropsVTypes">
  <Template>blk_background_2017</Template>
  <TotalTime>2115</TotalTime>
  <Words>672</Words>
  <Application>Microsoft Macintosh PowerPoint</Application>
  <PresentationFormat>On-screen Show (16:9)</PresentationFormat>
  <Paragraphs>58</Paragraphs>
  <Slides>8</Slides>
  <Notes>4</Notes>
  <HiddenSlides>0</HiddenSlides>
  <MMClips>0</MMClips>
  <ScaleCrop>false</ScaleCrop>
  <HeadingPairs>
    <vt:vector size="6" baseType="variant">
      <vt:variant>
        <vt:lpstr>Fonts Used</vt:lpstr>
      </vt:variant>
      <vt:variant>
        <vt:i4>9</vt:i4>
      </vt:variant>
      <vt:variant>
        <vt:lpstr>Theme</vt:lpstr>
      </vt:variant>
      <vt:variant>
        <vt:i4>10</vt:i4>
      </vt:variant>
      <vt:variant>
        <vt:lpstr>Slide Titles</vt:lpstr>
      </vt:variant>
      <vt:variant>
        <vt:i4>8</vt:i4>
      </vt:variant>
    </vt:vector>
  </HeadingPairs>
  <TitlesOfParts>
    <vt:vector size="27" baseType="lpstr">
      <vt:lpstr>.AppleSystemUIFont</vt:lpstr>
      <vt:lpstr>Arial</vt:lpstr>
      <vt:lpstr>Calibri</vt:lpstr>
      <vt:lpstr>Helvetica</vt:lpstr>
      <vt:lpstr>IBM Eliot Sans Regular</vt:lpstr>
      <vt:lpstr>IBM Plex Sans</vt:lpstr>
      <vt:lpstr>IBM Plex Sans Light</vt:lpstr>
      <vt:lpstr>IBM Plex Sans SemiBold</vt:lpstr>
      <vt:lpstr>IBM Plex Sans Thin</vt:lpstr>
      <vt:lpstr>blk_background_2017</vt:lpstr>
      <vt:lpstr>dk_blu_background_2017</vt:lpstr>
      <vt:lpstr>gry_background_2017</vt:lpstr>
      <vt:lpstr>wht_background_2017</vt:lpstr>
      <vt:lpstr>1_blk_background_2017</vt:lpstr>
      <vt:lpstr>2_blk_background_2017</vt:lpstr>
      <vt:lpstr>3_blk_background_2017</vt:lpstr>
      <vt:lpstr>16_blk_background_2017</vt:lpstr>
      <vt:lpstr>1_wht_background_2017</vt:lpstr>
      <vt:lpstr>1_dk_blu_background_2017</vt:lpstr>
      <vt:lpstr>PowerPoint Presentation</vt:lpstr>
      <vt:lpstr>PowerPoint Presentation</vt:lpstr>
      <vt:lpstr>CP4MCM - CEM &amp; Ansible Tower Integration </vt:lpstr>
      <vt:lpstr>Walkthrough of CEM &amp; Ansible Integration Lab</vt:lpstr>
      <vt:lpstr>Walkthrough of CEM &amp; Ansible Integration Lab - Tasks</vt:lpstr>
      <vt:lpstr>Walkthrough of CEM &amp; Ansible Integration Lab - Environment</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this template</dc:title>
  <dc:subject/>
  <dc:creator>Allan Wagner</dc:creator>
  <cp:keywords/>
  <dc:description/>
  <cp:lastModifiedBy>Vijay Kumar K</cp:lastModifiedBy>
  <cp:revision>167</cp:revision>
  <dcterms:created xsi:type="dcterms:W3CDTF">2019-12-06T19:59:02Z</dcterms:created>
  <dcterms:modified xsi:type="dcterms:W3CDTF">2020-01-24T15:48:20Z</dcterms:modified>
  <cp:category/>
</cp:coreProperties>
</file>